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2" r:id="rId3"/>
    <p:sldId id="281" r:id="rId4"/>
    <p:sldId id="280" r:id="rId5"/>
    <p:sldId id="276" r:id="rId6"/>
    <p:sldId id="286" r:id="rId7"/>
    <p:sldId id="274" r:id="rId8"/>
    <p:sldId id="262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6A4ABAE-EBA9-4E8C-81AA-2C63351C5034}">
          <p14:sldIdLst>
            <p14:sldId id="277"/>
            <p14:sldId id="272"/>
            <p14:sldId id="281"/>
            <p14:sldId id="280"/>
            <p14:sldId id="276"/>
            <p14:sldId id="286"/>
            <p14:sldId id="274"/>
            <p14:sldId id="262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87" d="100"/>
          <a:sy n="87" d="100"/>
        </p:scale>
        <p:origin x="2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C75AC-DB93-4000-8BB3-DD59D278E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ACDDA7-2037-4E05-B8B5-295DEE37C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8C481-F1BB-4C8E-B03E-43E35EB2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D311A-4669-4962-807C-322E80AE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EB906-7680-4021-97C9-C43FE198A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5663-80DD-4B7C-A5C2-2630B76B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005BF-F4F7-4C3E-B22E-EE6CD61A4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FE9EF-C278-4D0A-A25C-0475955B3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02AC0-DE3E-465A-B3E2-DDA5DA1C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3C8B6-17E9-4ABF-BC3B-94046C50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8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C28099-6685-4820-A81D-F22B721E4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8B27C-F36B-42B1-890A-7A73ACF04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7CED-9492-4AAD-8FA3-0250BCC0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6DB8-634F-4EA3-A751-0F669297B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9A8A6-A970-4D75-854F-43AF5E414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7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29B13-CE65-4E9E-897B-7F6F1FC9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EA760-2ED2-42A8-AF95-8C52A09D7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FD67E-7D00-4C2B-A867-B5CC2278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70F79-E442-46D3-9532-F583D39F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FC3A9-8F7E-4FA7-957E-729C69F6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43A5A-DF23-4B28-A841-E3A1D7334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376F1-6993-4ABE-A9DB-F2A335206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E937A-A5D5-4832-8E93-DE4915BD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66C48-C9A3-48FE-8BCB-46D81656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84AB2-5811-44B6-851B-DB46042B6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2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9977-2FC2-4BC1-8627-9F2BA6B27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C2677-D3A4-4435-8374-A1E7E2174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8A726-81B6-480A-9F88-74EDC2EE0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967C5-D31B-4BDA-8777-F33016A08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25B81-D515-42C7-971B-C5F523CB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F7D93-C766-4F6F-8588-AEAC2CAC3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0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9349-BAC9-4988-A313-58E70865C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657B3-8A38-4A93-8EEE-E0F386F32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42C37-EB88-4EC8-AEF2-9A0F01BC6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531DF-35D5-4AEE-AC96-52D16B621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03EAA6-3249-44EF-AD9F-585A2CCCE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750207-AF83-4D07-921B-12EA5973B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C5941-1A08-4FDC-8F88-96761A46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8A4E79-7BB7-4D39-855E-E04C2F05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8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52AD9-68E9-44A2-A598-E1163D0A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88EBD3-F116-4455-AE5C-68FC68D3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C10A5-D3B3-4135-88C6-239B5777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7A5F0-E36C-4A65-9224-3BABFC1D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6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3B9DD-0A23-4596-859E-AAD1549CA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531FBD-260B-4A23-8E11-42C06B8A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059F9-422D-475C-BFBF-5C1AF276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4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9C33F-004F-4FD7-8D72-42921808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2E557-C0C6-42DE-B9A3-C51A63420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AAAB-466A-4B60-B5C5-EBEC7441C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9E1DA-A358-49AB-8B62-BA21432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6258A-FBAF-4D2F-AE0A-1C23CDEB9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34C7E-344C-4D33-9A94-599AACF0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8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8467E-DD7F-43F9-8281-3897A616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C810AE-A49C-4E58-B5FD-B7C4FBAD6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F2AA8-71CF-4F80-B239-61639B102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7EBBE-0DBE-4282-B625-E23CA5D1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465D1-CCA5-4107-AFAE-8F8EFB55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5161D-0553-4765-9F01-FB5462C6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2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E350C6-7ED7-4F8C-A6FD-F6D60CD9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28EDB-356A-4C0D-BBFC-52682A597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D130B-840E-4385-BE9D-5B31B2BD4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E84FB-6B3C-4290-B9AF-C99AFFA014B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E3943-8081-4A61-B892-53FAFF788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7F085-A933-4759-914A-24DAB92D9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7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339878"/>
            <a:ext cx="10515600" cy="1322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477982"/>
            <a:ext cx="10516511" cy="4904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3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66FF-A97A-4C78-A8A0-03F5C3DF5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695EE2-33A0-4872-B6D1-006940385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6" y="0"/>
            <a:ext cx="12324811" cy="69327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EF37A-7A49-4165-8C8C-D47B38D67F96}"/>
              </a:ext>
            </a:extLst>
          </p:cNvPr>
          <p:cNvSpPr txBox="1"/>
          <p:nvPr/>
        </p:nvSpPr>
        <p:spPr>
          <a:xfrm>
            <a:off x="1691640" y="1690688"/>
            <a:ext cx="8458199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4F81BD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4F81BD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rgbClr val="4F81BD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F81BD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đích</a:t>
            </a:r>
            <a:r>
              <a:rPr lang="en-US" sz="3600" b="1" dirty="0">
                <a:solidFill>
                  <a:srgbClr val="4F81BD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4F81BD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4F81BD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F81BD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cầu</a:t>
            </a:r>
            <a:endParaRPr lang="en-US" sz="3600" b="1" dirty="0">
              <a:solidFill>
                <a:srgbClr val="4F81BD"/>
              </a:solidFill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</a:t>
            </a:r>
            <a:r>
              <a:rPr lang="en-US" sz="3600" b="1" i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Kiến</a:t>
            </a:r>
            <a:r>
              <a:rPr lang="en-US" sz="3600" b="1" i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cầm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dây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xâu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hạt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vòng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dây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vòng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xâu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lần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lượt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hạt</a:t>
            </a:r>
            <a:r>
              <a:rPr lang="en-US" sz="3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7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66FF-A97A-4C78-A8A0-03F5C3DF5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695EE2-33A0-4872-B6D1-006940385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6" y="0"/>
            <a:ext cx="12324811" cy="69327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EF37A-7A49-4165-8C8C-D47B38D67F96}"/>
              </a:ext>
            </a:extLst>
          </p:cNvPr>
          <p:cNvSpPr txBox="1"/>
          <p:nvPr/>
        </p:nvSpPr>
        <p:spPr>
          <a:xfrm>
            <a:off x="1691640" y="1690688"/>
            <a:ext cx="8458199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b. Kỹ năng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 kĩ năng phối hợp tay và mắt.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tinh cho trẻ.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 sự khéo léo, tập trung chú ý.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c. Thái độ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hoạt động.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Gióa dục trẻ yêu quý, lễ phép với cô giáo.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480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66FF-A97A-4C78-A8A0-03F5C3DF5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695EE2-33A0-4872-B6D1-006940385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6" y="0"/>
            <a:ext cx="12324811" cy="69327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EF37A-7A49-4165-8C8C-D47B38D67F96}"/>
              </a:ext>
            </a:extLst>
          </p:cNvPr>
          <p:cNvSpPr txBox="1"/>
          <p:nvPr/>
        </p:nvSpPr>
        <p:spPr>
          <a:xfrm>
            <a:off x="1691640" y="1690688"/>
            <a:ext cx="84581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Chuẩn bị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 xâu vòng, hạt vòng kích thứơc to, màu sắc đẹp.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 mẫu của cô.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 bài hát và trò chơi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62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8117049046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026" y="-14381"/>
            <a:ext cx="11873948" cy="68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9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8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FDAA8-C0B4-4652-AF10-1441B177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87587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831F0D-DBD7-4A17-B55C-0FFC2A586729}"/>
              </a:ext>
            </a:extLst>
          </p:cNvPr>
          <p:cNvSpPr txBox="1"/>
          <p:nvPr/>
        </p:nvSpPr>
        <p:spPr>
          <a:xfrm>
            <a:off x="3233261" y="1471038"/>
            <a:ext cx="6414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múa: TAY ĐẸP CỦA BÉ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5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137</Words>
  <Application>Microsoft Office PowerPoint</Application>
  <PresentationFormat>Widescreen</PresentationFormat>
  <Paragraphs>16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MS Gothic</vt:lpstr>
      <vt:lpstr>Arial</vt:lpstr>
      <vt:lpstr>Calibri</vt:lpstr>
      <vt:lpstr>Calibri Light</vt:lpstr>
      <vt:lpstr>Cambria</vt:lpstr>
      <vt:lpstr>MS Mincho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 XT</cp:lastModifiedBy>
  <cp:revision>52</cp:revision>
  <dcterms:created xsi:type="dcterms:W3CDTF">2025-12-19T08:43:23Z</dcterms:created>
  <dcterms:modified xsi:type="dcterms:W3CDTF">2026-05-13T10:04:47Z</dcterms:modified>
</cp:coreProperties>
</file>