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2" r:id="rId3"/>
    <p:sldId id="281" r:id="rId4"/>
    <p:sldId id="280" r:id="rId5"/>
    <p:sldId id="276" r:id="rId6"/>
    <p:sldId id="261" r:id="rId7"/>
    <p:sldId id="274" r:id="rId8"/>
    <p:sldId id="262" r:id="rId9"/>
    <p:sldId id="264" r:id="rId10"/>
    <p:sldId id="265" r:id="rId11"/>
    <p:sldId id="270" r:id="rId12"/>
    <p:sldId id="266" r:id="rId13"/>
    <p:sldId id="267" r:id="rId14"/>
    <p:sldId id="282" r:id="rId15"/>
    <p:sldId id="283" r:id="rId16"/>
    <p:sldId id="268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6A4ABAE-EBA9-4E8C-81AA-2C63351C5034}">
          <p14:sldIdLst>
            <p14:sldId id="277"/>
            <p14:sldId id="272"/>
            <p14:sldId id="281"/>
            <p14:sldId id="280"/>
            <p14:sldId id="276"/>
            <p14:sldId id="261"/>
            <p14:sldId id="274"/>
            <p14:sldId id="262"/>
            <p14:sldId id="264"/>
            <p14:sldId id="265"/>
            <p14:sldId id="270"/>
            <p14:sldId id="266"/>
            <p14:sldId id="267"/>
            <p14:sldId id="282"/>
            <p14:sldId id="283"/>
            <p14:sldId id="268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C75AC-DB93-4000-8BB3-DD59D278E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CDDA7-2037-4E05-B8B5-295DEE37C7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8C481-F1BB-4C8E-B03E-43E35EB28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D311A-4669-4962-807C-322E80AE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EB906-7680-4021-97C9-C43FE198A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5663-80DD-4B7C-A5C2-2630B76B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005BF-F4F7-4C3E-B22E-EE6CD61A4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9EF-C278-4D0A-A25C-0475955B3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02AC0-DE3E-465A-B3E2-DDA5DA1C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3C8B6-17E9-4ABF-BC3B-94046C50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8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C28099-6685-4820-A81D-F22B721E4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8B27C-F36B-42B1-890A-7A73ACF04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7CED-9492-4AAD-8FA3-0250BCC0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6DB8-634F-4EA3-A751-0F669297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9A8A6-A970-4D75-854F-43AF5E41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9B13-CE65-4E9E-897B-7F6F1FC9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EA760-2ED2-42A8-AF95-8C52A09D7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FD67E-7D00-4C2B-A867-B5CC2278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70F79-E442-46D3-9532-F583D39FD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FC3A9-8F7E-4FA7-957E-729C69F6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43A5A-DF23-4B28-A841-E3A1D7334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376F1-6993-4ABE-A9DB-F2A335206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E937A-A5D5-4832-8E93-DE4915BD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66C48-C9A3-48FE-8BCB-46D81656C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84AB2-5811-44B6-851B-DB46042B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2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A9977-2FC2-4BC1-8627-9F2BA6B2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C2677-D3A4-4435-8374-A1E7E2174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8A726-81B6-480A-9F88-74EDC2EE0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67C5-D31B-4BDA-8777-F33016A08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25B81-D515-42C7-971B-C5F523CB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F7D93-C766-4F6F-8588-AEAC2CAC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0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9349-BAC9-4988-A313-58E70865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0657B3-8A38-4A93-8EEE-E0F386F32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42C37-EB88-4EC8-AEF2-9A0F01BC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0531DF-35D5-4AEE-AC96-52D16B621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03EAA6-3249-44EF-AD9F-585A2CCCE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750207-AF83-4D07-921B-12EA5973B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C5941-1A08-4FDC-8F88-96761A46E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8A4E79-7BB7-4D39-855E-E04C2F0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2AD9-68E9-44A2-A598-E1163D0A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8EBD3-F116-4455-AE5C-68FC68D3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C10A5-D3B3-4135-88C6-239B5777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7A5F0-E36C-4A65-9224-3BABFC1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60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3B9DD-0A23-4596-859E-AAD1549CA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31FBD-260B-4A23-8E11-42C06B8A0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059F9-422D-475C-BFBF-5C1AF276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4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9C33F-004F-4FD7-8D72-42921808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E557-C0C6-42DE-B9A3-C51A63420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AAAB-466A-4B60-B5C5-EBEC7441C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9E1DA-A358-49AB-8B62-BA21432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6258A-FBAF-4D2F-AE0A-1C23CDEB9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34C7E-344C-4D33-9A94-599AACF0C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8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8467E-DD7F-43F9-8281-3897A616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C810AE-A49C-4E58-B5FD-B7C4FBAD6E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F2AA8-71CF-4F80-B239-61639B102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57EBBE-0DBE-4282-B625-E23CA5D1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465D1-CCA5-4107-AFAE-8F8EFB55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5161D-0553-4765-9F01-FB5462C6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2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E350C6-7ED7-4F8C-A6FD-F6D60CD9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28EDB-356A-4C0D-BBFC-52682A597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D130B-840E-4385-BE9D-5B31B2BD4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E84FB-6B3C-4290-B9AF-C99AFFA014BC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E3943-8081-4A61-B892-53FAFF788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7F085-A933-4759-914A-24DAB92D9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5C0CF-585C-423A-88E0-EA3EE344C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77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3172-CADB-42E7-98A6-A08C3EFC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04BAF9A-971D-4F5B-BB15-62A708C9FD39}"/>
              </a:ext>
            </a:extLst>
          </p:cNvPr>
          <p:cNvCxnSpPr/>
          <p:nvPr/>
        </p:nvCxnSpPr>
        <p:spPr>
          <a:xfrm>
            <a:off x="5465482" y="549835"/>
            <a:ext cx="1822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39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5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8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191" y="0"/>
            <a:ext cx="12424191" cy="70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3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940"/>
            <a:ext cx="12266879" cy="69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3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1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8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0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DAA8-C0B4-4652-AF10-1441B177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87587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31F0D-DBD7-4A17-B55C-0FFC2A586729}"/>
              </a:ext>
            </a:extLst>
          </p:cNvPr>
          <p:cNvSpPr txBox="1"/>
          <p:nvPr/>
        </p:nvSpPr>
        <p:spPr>
          <a:xfrm>
            <a:off x="2936377" y="1471038"/>
            <a:ext cx="6414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1: TÌM ÁO CHO BẠN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5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FDAA8-C0B4-4652-AF10-1441B177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6554"/>
            <a:ext cx="12192001" cy="6824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31F0D-DBD7-4A17-B55C-0FFC2A586729}"/>
              </a:ext>
            </a:extLst>
          </p:cNvPr>
          <p:cNvSpPr txBox="1"/>
          <p:nvPr/>
        </p:nvSpPr>
        <p:spPr>
          <a:xfrm>
            <a:off x="2040055" y="1174915"/>
            <a:ext cx="7753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2: ĐI CHƠI MÙA XUÂN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6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600" b="1">
                <a:solidFill>
                  <a:srgbClr val="4F81BD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1. Mục đích – yêu cầu</a:t>
            </a:r>
            <a:endParaRPr lang="en-US" sz="3600" b="1">
              <a:solidFill>
                <a:srgbClr val="4F81BD"/>
              </a:solidFill>
              <a:latin typeface="Calibri" panose="020F050202020403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i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a. Kiến thức</a:t>
            </a:r>
            <a:endParaRPr lang="en-US" sz="28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Trẻ nhớ </a:t>
            </a: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tên </a:t>
            </a:r>
            <a:r>
              <a:rPr lang="en-US" sz="360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truyện, nhận </a:t>
            </a: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biết các nhân vật: Thỏ mẹ, Thỏ con, Gà Gô, Nhái Bén, Châu Chấu.</a:t>
            </a:r>
            <a:endParaRPr lang="en-US" sz="28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Hiểu nội dung: Mùa đông Thỏ mặc áo trắng; sang xuân Thỏ thay lông màu </a:t>
            </a:r>
            <a:r>
              <a:rPr lang="en-US" sz="360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xám</a:t>
            </a:r>
            <a:r>
              <a:rPr lang="en-US" sz="3600" smtClean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Lắng nghe và trả lời câu hỏi ngắn 1–3 từ.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vốn từ: Mùa đông, mùa xuân, áo trắng, áo xám.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Quan sát tranh và ghi nhớ nội dung.</a:t>
            </a:r>
          </a:p>
          <a:p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Biết mặc trang phục phù hợp thời tiết.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US" sz="4800"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7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466FF-A97A-4C78-A8A0-03F5C3DF5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95EE2-33A0-4872-B6D1-006940385A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6" y="0"/>
            <a:ext cx="12324811" cy="6932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BEF37A-7A49-4165-8C8C-D47B38D67F96}"/>
              </a:ext>
            </a:extLst>
          </p:cNvPr>
          <p:cNvSpPr txBox="1"/>
          <p:nvPr/>
        </p:nvSpPr>
        <p:spPr>
          <a:xfrm>
            <a:off x="1691640" y="1690688"/>
            <a:ext cx="8458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2. Chuẩn bị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 “ Trời nắng- trời mưa”, nhạc truyện.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Mô hình ngôi nhà kể chuyện gắn trên tường (tranh theo trình tự).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- Sân khấu rối và rối các nhân vật.</a:t>
            </a:r>
          </a:p>
        </p:txBody>
      </p:sp>
    </p:spTree>
    <p:extLst>
      <p:ext uri="{BB962C8B-B14F-4D97-AF65-F5344CB8AC3E}">
        <p14:creationId xmlns:p14="http://schemas.microsoft.com/office/powerpoint/2010/main" val="34916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7481" y="0"/>
            <a:ext cx="1487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3116" cy="68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5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29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5076" cy="69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253" cy="69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185</Words>
  <Application>Microsoft Office PowerPoint</Application>
  <PresentationFormat>Widescreen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Gothic</vt:lpstr>
      <vt:lpstr>Arial</vt:lpstr>
      <vt:lpstr>Calibri</vt:lpstr>
      <vt:lpstr>Calibri Light</vt:lpstr>
      <vt:lpstr>Cambria</vt:lpstr>
      <vt:lpstr>MS Mincho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HP</cp:lastModifiedBy>
  <cp:revision>33</cp:revision>
  <dcterms:created xsi:type="dcterms:W3CDTF">2025-12-19T08:43:23Z</dcterms:created>
  <dcterms:modified xsi:type="dcterms:W3CDTF">2026-04-24T09:04:42Z</dcterms:modified>
</cp:coreProperties>
</file>