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3" r:id="rId3"/>
    <p:sldId id="264" r:id="rId4"/>
    <p:sldId id="265" r:id="rId5"/>
    <p:sldId id="266" r:id="rId6"/>
    <p:sldId id="267" r:id="rId7"/>
    <p:sldId id="269" r:id="rId8"/>
    <p:sldId id="27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5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AB8C8-4E28-77DB-B866-E8A3D47EAF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282FCE-0AA8-F9EB-9A66-EE9E283958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DE6D85-62F4-3D3D-1FC4-F633C09BD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B2CD6-DD37-4E16-B654-D99E7021A8E4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5A039B-D0C7-6384-8AB6-3A4E665F8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9B47F3-DDF1-1687-C051-BFEA619AB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1F005-B46E-4F40-8A82-B9A14B3AE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358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3AED6-AFC3-CBB4-BA14-30B516BC9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D6E377-6800-5332-9886-0336B138EF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1C9761-5D4E-D573-DEA8-FB2453661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B2CD6-DD37-4E16-B654-D99E7021A8E4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AA748F-E746-2CB2-05E7-BA982B41E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9D12BB-CB88-F652-0346-92595EB3D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1F005-B46E-4F40-8A82-B9A14B3AE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115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D7E183-3653-4757-84A7-AB84866390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5C090F-8297-0348-9EE8-DAF10D4DE1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6356B-15D0-8313-838A-C607C2084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B2CD6-DD37-4E16-B654-D99E7021A8E4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B9D20-5C9A-9585-C57B-788CB23A0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F140B9-4F3A-40AB-781C-40F4BE8A4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1F005-B46E-4F40-8A82-B9A14B3AE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747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AF68F-0158-F5D8-D47E-C8628C311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93A229-10C2-4B84-7E34-13FDE1AD3F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37B972-9249-482F-EB21-5E3B6DBE7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B2CD6-DD37-4E16-B654-D99E7021A8E4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D1C7E5-61B6-0576-197D-FF51A8C9F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E0E18C-AF55-73CE-BA15-BB7884C2C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1F005-B46E-4F40-8A82-B9A14B3AE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994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D2836-4EA5-5E38-B645-075452125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4A714-0785-823B-9014-96309A2BF6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857C41-16EE-4D3C-03EA-4609F8D7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B2CD6-DD37-4E16-B654-D99E7021A8E4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147E03-0A03-7387-BF99-D6A4325FD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EC9C2-C9F1-420C-8E9B-824C20667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1F005-B46E-4F40-8A82-B9A14B3AE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198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FC246-F625-1BE1-57F5-489870C77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A0243D-6FB1-75F4-222C-641465C34C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BBA022-636A-0205-E2C4-E68BEB1C9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973EAC-A733-33FC-0543-E807D5B47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B2CD6-DD37-4E16-B654-D99E7021A8E4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73B224-E20B-2CBE-6777-EDC0378DC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8AE65B-19B8-EC85-ABB4-0535FC9F2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1F005-B46E-4F40-8A82-B9A14B3AE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620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A18FF-8BD3-1987-DF34-FFFF4C5DD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CA9293-9F28-FA12-6550-8DF912E2D7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F2E601-F559-774B-34D1-73FE47204E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A6ACC8-E54A-02F3-1A3A-9563E43F48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289AE6-1817-FB4C-891A-14E8C7668B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504D25-3E27-7F74-A584-19D2662B3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B2CD6-DD37-4E16-B654-D99E7021A8E4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A66229-8C3F-C2C5-C6DE-5CCF58183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9A88C0-C424-F44C-AB48-1DF7FDE9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1F005-B46E-4F40-8A82-B9A14B3AE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861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0E5F4-CD37-040A-77BE-332AEB474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2E23CB-378D-7031-5565-E46411589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B2CD6-DD37-4E16-B654-D99E7021A8E4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C03A26-0F5C-FB26-C06B-CD6371AA1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988268-4656-B061-92C2-599311A81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1F005-B46E-4F40-8A82-B9A14B3AE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206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DBA98D-ED8B-2697-5D4D-A7CBEA087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B2CD6-DD37-4E16-B654-D99E7021A8E4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7EB899-2F95-0A1E-0940-39754D183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AB0AC4-5ABE-577F-0FCC-34ACA9B82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1F005-B46E-4F40-8A82-B9A14B3AE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561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11C77-60F8-884A-9A05-06867A77A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19CF-BC9D-BD91-1E6C-E2AC9F765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921204-6F23-6C0F-5E8E-2447301E3A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D0B10C-0ED7-AE8D-4A08-A8EB71EFB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B2CD6-DD37-4E16-B654-D99E7021A8E4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06FEAA-B7CC-B283-FF85-1E09C11DD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035DF3-CA53-A728-13B9-FDE969665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1F005-B46E-4F40-8A82-B9A14B3AE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691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FF3F3-DD12-32AC-BD57-03FF16A00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1E955A-1809-3F34-3503-4EDC6B23CC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51FA1F-BC7E-00F4-35D6-ED6F4472C2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021DEE-F7E1-5FAC-581D-7C8BE3B37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B2CD6-DD37-4E16-B654-D99E7021A8E4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F1A1B7-F116-BACA-54EF-417540D6C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B3F053-8956-6F4B-E320-2E9C879F5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1F005-B46E-4F40-8A82-B9A14B3AE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465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9D436C-CCEE-2854-A4E9-B94F97CFD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667274-AEFB-3727-E7F3-507B15713B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D93E87-36F4-90C0-02EB-E7C2AB5186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2B2CD6-DD37-4E16-B654-D99E7021A8E4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63689E-057D-F313-5CB0-1D673C1C03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8C9AE-C60F-EDF5-63B7-D2905A8CCC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61F005-B46E-4F40-8A82-B9A14B3AE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531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6D9D8-83D0-B2F2-EAFE-8CF0A825C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8BCEA8-1990-681D-80DB-C318A1FDAB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13E18F-1D44-FDD6-DCB5-1FEE826C9990}"/>
              </a:ext>
            </a:extLst>
          </p:cNvPr>
          <p:cNvSpPr txBox="1"/>
          <p:nvPr/>
        </p:nvSpPr>
        <p:spPr>
          <a:xfrm>
            <a:off x="4109936" y="365125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XÃ XUÂN HƯNG</a:t>
            </a:r>
          </a:p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XUÂN TRUNG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071506-50AB-A9C9-A3AA-65DBDD5EF4F4}"/>
              </a:ext>
            </a:extLst>
          </p:cNvPr>
          <p:cNvSpPr txBox="1"/>
          <p:nvPr/>
        </p:nvSpPr>
        <p:spPr>
          <a:xfrm>
            <a:off x="3995720" y="3296570"/>
            <a:ext cx="6215080" cy="3268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7,       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</a:p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– 6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30 – 35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239135D-3098-AEA9-38C9-4DD7DE384987}"/>
              </a:ext>
            </a:extLst>
          </p:cNvPr>
          <p:cNvCxnSpPr>
            <a:cxnSpLocks/>
          </p:cNvCxnSpPr>
          <p:nvPr/>
        </p:nvCxnSpPr>
        <p:spPr>
          <a:xfrm>
            <a:off x="4747098" y="888345"/>
            <a:ext cx="235409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7548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6AE62-A221-488D-86C8-8697FC0D4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9664BB-B090-474D-B9D7-13D06D43D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Convert_(1) Best Kids Dance - Tập 1 - Thời trang trẻ em cực chất - Kids Fashion Show - YouTube_1">
            <a:hlinkClick r:id="" action="ppaction://media"/>
            <a:extLst>
              <a:ext uri="{FF2B5EF4-FFF2-40B4-BE49-F238E27FC236}">
                <a16:creationId xmlns:a16="http://schemas.microsoft.com/office/drawing/2014/main" id="{EC0D45D0-017C-4932-BF16-2CEA95C758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60787" y="108204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92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6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0D3F5-F2F9-4097-A9C7-499A7C17A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29DD8F-DDF5-4D85-AC12-1947E5FDBC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756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4F6C95-944F-4A9D-A630-A6A3B722DDE5}"/>
              </a:ext>
            </a:extLst>
          </p:cNvPr>
          <p:cNvSpPr txBox="1"/>
          <p:nvPr/>
        </p:nvSpPr>
        <p:spPr>
          <a:xfrm>
            <a:off x="9067768" y="-366758"/>
            <a:ext cx="1444121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E18987-C569-43A8-ADAF-BC277769C029}"/>
              </a:ext>
            </a:extLst>
          </p:cNvPr>
          <p:cNvSpPr txBox="1"/>
          <p:nvPr/>
        </p:nvSpPr>
        <p:spPr>
          <a:xfrm>
            <a:off x="9282179" y="2055813"/>
            <a:ext cx="122971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8A596F-FF97-4050-BA50-3103EC15FE54}"/>
              </a:ext>
            </a:extLst>
          </p:cNvPr>
          <p:cNvSpPr txBox="1"/>
          <p:nvPr/>
        </p:nvSpPr>
        <p:spPr>
          <a:xfrm>
            <a:off x="9139485" y="3885853"/>
            <a:ext cx="116664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076726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15507-8425-48EA-A82B-C5CB9BC9D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820BE29-C3F8-4883-A6D5-C8E013F50D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6F82C6-5DF6-46C0-B869-3B4BC1EB16FE}"/>
              </a:ext>
            </a:extLst>
          </p:cNvPr>
          <p:cNvSpPr txBox="1"/>
          <p:nvPr/>
        </p:nvSpPr>
        <p:spPr>
          <a:xfrm>
            <a:off x="2326200" y="4306208"/>
            <a:ext cx="138736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1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00CF78-2388-4E83-988C-C97077808FD1}"/>
              </a:ext>
            </a:extLst>
          </p:cNvPr>
          <p:cNvSpPr txBox="1"/>
          <p:nvPr/>
        </p:nvSpPr>
        <p:spPr>
          <a:xfrm>
            <a:off x="5273470" y="4306208"/>
            <a:ext cx="113511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77816F-B2EB-4DDD-9628-D7D33634EB94}"/>
              </a:ext>
            </a:extLst>
          </p:cNvPr>
          <p:cNvSpPr txBox="1"/>
          <p:nvPr/>
        </p:nvSpPr>
        <p:spPr>
          <a:xfrm>
            <a:off x="8212750" y="4258665"/>
            <a:ext cx="133902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66393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E434FBB-3EEF-47E7-9C6C-85D5266B42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" y="803041"/>
            <a:ext cx="1663389" cy="261924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FC96CFA-E331-4B81-AA9A-ECF8428183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296" y="867348"/>
            <a:ext cx="1589637" cy="26152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255EE39-8966-43C2-89B1-F65CA00C6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389" y="766722"/>
            <a:ext cx="1617171" cy="266321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65CF325-19C4-4D49-AB8E-F7581B9D43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836" y="776069"/>
            <a:ext cx="1716830" cy="265293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EA5C5C0-660D-4F24-A616-AA3E5E426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666" y="808291"/>
            <a:ext cx="1664699" cy="262070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54B6F19-20F2-4F5A-80D1-630C523422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638" y="867347"/>
            <a:ext cx="1691564" cy="25549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064F6ED-32A9-4F07-A08E-09C78774D4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647" y="867347"/>
            <a:ext cx="1691564" cy="259094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07B4D0F-5C6E-4C30-81F0-F9F53BF71C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65" y="3482635"/>
            <a:ext cx="1556524" cy="155652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7EADF9A-2A62-49BB-BDB6-DCBF5D2369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544" y="3482635"/>
            <a:ext cx="1556524" cy="155652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471851C-72C5-44E4-88AF-4604313145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886" y="3458288"/>
            <a:ext cx="1580871" cy="158087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87E3B8A-839A-4648-A458-2FA9E8D774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540" y="3471293"/>
            <a:ext cx="1556525" cy="155652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4B61304-0D73-47B4-A206-67907CFA9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688" y="3458288"/>
            <a:ext cx="1580871" cy="158087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90C87E9-1D6A-4C56-B6A2-6E025BA53D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182" y="3459537"/>
            <a:ext cx="1580871" cy="158087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04AD28F-E832-4D84-B7BF-F7A8DFECE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605" y="3483465"/>
            <a:ext cx="1515578" cy="155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04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BB40F-D56E-437C-BB1F-F4CD60238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9D8790-6FD6-4492-AD46-C7235B4D6D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100+ hình nền Powepoint đẹp cho bài thuyết trình thu hút">
            <a:extLst>
              <a:ext uri="{FF2B5EF4-FFF2-40B4-BE49-F238E27FC236}">
                <a16:creationId xmlns:a16="http://schemas.microsoft.com/office/drawing/2014/main" id="{90C4F1E1-A832-44F4-A88D-F62DAF3DB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464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EB537E-7540-4133-BD2D-F1CA4F008E73}"/>
              </a:ext>
            </a:extLst>
          </p:cNvPr>
          <p:cNvSpPr txBox="1"/>
          <p:nvPr/>
        </p:nvSpPr>
        <p:spPr>
          <a:xfrm>
            <a:off x="4695007" y="-716172"/>
            <a:ext cx="3076303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1300" b="1" dirty="0">
                <a:solidFill>
                  <a:srgbClr val="FF0000"/>
                </a:solidFill>
                <a:latin typeface="Corbel" panose="020B0503020204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5452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E434FBB-3EEF-47E7-9C6C-85D5266B42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7" y="595222"/>
            <a:ext cx="1532656" cy="24128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FC96CFA-E331-4B81-AA9A-ECF8428183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215" y="673899"/>
            <a:ext cx="1485586" cy="254784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255EE39-8966-43C2-89B1-F65CA00C6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872" y="585148"/>
            <a:ext cx="1584573" cy="24945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65CF325-19C4-4D49-AB8E-F7581B9D43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694" y="595221"/>
            <a:ext cx="1584574" cy="249457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EA5C5C0-660D-4F24-A616-AA3E5E426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937" y="638424"/>
            <a:ext cx="1584575" cy="249457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54B6F19-20F2-4F5A-80D1-630C523422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477" y="673899"/>
            <a:ext cx="1570527" cy="247245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064F6ED-32A9-4F07-A08E-09C78774D4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721" y="708365"/>
            <a:ext cx="1522492" cy="239683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07B4D0F-5C6E-4C30-81F0-F9F53BF71C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29001"/>
            <a:ext cx="1532656" cy="153265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7EADF9A-2A62-49BB-BDB6-DCBF5D2369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343" y="3495640"/>
            <a:ext cx="1556524" cy="155652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471851C-72C5-44E4-88AF-4604313145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344" y="3506625"/>
            <a:ext cx="1580871" cy="158087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87E3B8A-839A-4648-A458-2FA9E8D774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268" y="3519986"/>
            <a:ext cx="1556525" cy="155652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4B61304-0D73-47B4-A206-67907CFA9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793" y="3495640"/>
            <a:ext cx="1580871" cy="158087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90C87E9-1D6A-4C56-B6A2-6E025BA53D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664" y="3519986"/>
            <a:ext cx="1580871" cy="158087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04AD28F-E832-4D84-B7BF-F7A8DFECE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535" y="3495640"/>
            <a:ext cx="1515578" cy="15565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044697-D47B-4A39-A10F-89D9BEBD3F48}"/>
              </a:ext>
            </a:extLst>
          </p:cNvPr>
          <p:cNvSpPr txBox="1"/>
          <p:nvPr/>
        </p:nvSpPr>
        <p:spPr>
          <a:xfrm>
            <a:off x="10871803" y="629337"/>
            <a:ext cx="70338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85144E-599E-4E5B-B60D-AB0397B07086}"/>
              </a:ext>
            </a:extLst>
          </p:cNvPr>
          <p:cNvSpPr txBox="1"/>
          <p:nvPr/>
        </p:nvSpPr>
        <p:spPr>
          <a:xfrm>
            <a:off x="10855084" y="2871890"/>
            <a:ext cx="70338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C37E53-1784-5D72-BDF7-38CBF01EEA6F}"/>
              </a:ext>
            </a:extLst>
          </p:cNvPr>
          <p:cNvSpPr txBox="1"/>
          <p:nvPr/>
        </p:nvSpPr>
        <p:spPr>
          <a:xfrm>
            <a:off x="9397483" y="583344"/>
            <a:ext cx="1295048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DC9AD0-23EF-7CF0-FC28-C6A401B4EB45}"/>
              </a:ext>
            </a:extLst>
          </p:cNvPr>
          <p:cNvSpPr txBox="1"/>
          <p:nvPr/>
        </p:nvSpPr>
        <p:spPr>
          <a:xfrm>
            <a:off x="7923163" y="519067"/>
            <a:ext cx="1295048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8C1D36-8610-2907-A0F2-4171D62931C5}"/>
              </a:ext>
            </a:extLst>
          </p:cNvPr>
          <p:cNvSpPr txBox="1"/>
          <p:nvPr/>
        </p:nvSpPr>
        <p:spPr>
          <a:xfrm>
            <a:off x="6362216" y="519067"/>
            <a:ext cx="1295048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CFC2E5-0A88-A4D5-7AA3-A49BC89FD85C}"/>
              </a:ext>
            </a:extLst>
          </p:cNvPr>
          <p:cNvSpPr txBox="1"/>
          <p:nvPr/>
        </p:nvSpPr>
        <p:spPr>
          <a:xfrm>
            <a:off x="4912710" y="499478"/>
            <a:ext cx="1295048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FE3FE0-BD5B-4DF7-AFF5-376761C4E50B}"/>
              </a:ext>
            </a:extLst>
          </p:cNvPr>
          <p:cNvSpPr txBox="1"/>
          <p:nvPr/>
        </p:nvSpPr>
        <p:spPr>
          <a:xfrm>
            <a:off x="3355197" y="456668"/>
            <a:ext cx="1295048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5ACD28-C207-139C-3F16-382EF48D4E20}"/>
              </a:ext>
            </a:extLst>
          </p:cNvPr>
          <p:cNvSpPr txBox="1"/>
          <p:nvPr/>
        </p:nvSpPr>
        <p:spPr>
          <a:xfrm>
            <a:off x="1691526" y="458324"/>
            <a:ext cx="1295048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537E1B-478C-2F90-C554-6C6E8A253AD1}"/>
              </a:ext>
            </a:extLst>
          </p:cNvPr>
          <p:cNvSpPr txBox="1"/>
          <p:nvPr/>
        </p:nvSpPr>
        <p:spPr>
          <a:xfrm>
            <a:off x="206726" y="432840"/>
            <a:ext cx="1295048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932D49-A75C-6020-C51E-F4EEC08BF425}"/>
              </a:ext>
            </a:extLst>
          </p:cNvPr>
          <p:cNvSpPr txBox="1"/>
          <p:nvPr/>
        </p:nvSpPr>
        <p:spPr>
          <a:xfrm>
            <a:off x="9487119" y="2871890"/>
            <a:ext cx="1295048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78AC26-5B40-8B56-E64B-37B3073A5FF1}"/>
              </a:ext>
            </a:extLst>
          </p:cNvPr>
          <p:cNvSpPr txBox="1"/>
          <p:nvPr/>
        </p:nvSpPr>
        <p:spPr>
          <a:xfrm>
            <a:off x="7921947" y="2871890"/>
            <a:ext cx="1295048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DAA873-57A5-EF8A-6121-7728ADCDB1F3}"/>
              </a:ext>
            </a:extLst>
          </p:cNvPr>
          <p:cNvSpPr txBox="1"/>
          <p:nvPr/>
        </p:nvSpPr>
        <p:spPr>
          <a:xfrm>
            <a:off x="6356775" y="2871890"/>
            <a:ext cx="1295048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B1A9CD-F420-9D94-588F-B7FC7F6E7959}"/>
              </a:ext>
            </a:extLst>
          </p:cNvPr>
          <p:cNvSpPr txBox="1"/>
          <p:nvPr/>
        </p:nvSpPr>
        <p:spPr>
          <a:xfrm>
            <a:off x="4768852" y="2871890"/>
            <a:ext cx="1295048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1E8062-1A80-3C3B-6614-B9D4A84260FD}"/>
              </a:ext>
            </a:extLst>
          </p:cNvPr>
          <p:cNvSpPr txBox="1"/>
          <p:nvPr/>
        </p:nvSpPr>
        <p:spPr>
          <a:xfrm>
            <a:off x="3265493" y="2871890"/>
            <a:ext cx="1295048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25517D-E9AB-0EFA-F9FB-2EA17F984F5D}"/>
              </a:ext>
            </a:extLst>
          </p:cNvPr>
          <p:cNvSpPr txBox="1"/>
          <p:nvPr/>
        </p:nvSpPr>
        <p:spPr>
          <a:xfrm>
            <a:off x="1640605" y="2871890"/>
            <a:ext cx="1295048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381E08-5BC1-DCC3-2F95-4B6CAB3E787F}"/>
              </a:ext>
            </a:extLst>
          </p:cNvPr>
          <p:cNvSpPr txBox="1"/>
          <p:nvPr/>
        </p:nvSpPr>
        <p:spPr>
          <a:xfrm>
            <a:off x="73402" y="2871890"/>
            <a:ext cx="1295048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77841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7" grpId="0"/>
      <p:bldP spid="17" grpId="1"/>
      <p:bldP spid="4" grpId="0"/>
      <p:bldP spid="4" grpId="1"/>
      <p:bldP spid="5" grpId="0"/>
      <p:bldP spid="5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8" grpId="0"/>
      <p:bldP spid="18" grpId="1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7342F-4B00-E925-ADE3-892FD7F2C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8E208-EE27-37C0-F5AB-874129F64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vert_Nhạc chơi trò chơi - YouTube (1)_1">
            <a:hlinkClick r:id="" action="ppaction://media"/>
            <a:extLst>
              <a:ext uri="{FF2B5EF4-FFF2-40B4-BE49-F238E27FC236}">
                <a16:creationId xmlns:a16="http://schemas.microsoft.com/office/drawing/2014/main" id="{0201463B-E403-8EC6-2CCB-A624483F1515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1026" name="Picture 2" descr="100+ hình nền Powepoint đẹp cho bài thuyết trình thu hút">
            <a:extLst>
              <a:ext uri="{FF2B5EF4-FFF2-40B4-BE49-F238E27FC236}">
                <a16:creationId xmlns:a16="http://schemas.microsoft.com/office/drawing/2014/main" id="{3CD89E17-CE88-EB47-A081-6EDC5351F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429" y="0"/>
            <a:ext cx="122464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13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91</Words>
  <Application>Microsoft Office PowerPoint</Application>
  <PresentationFormat>Widescreen</PresentationFormat>
  <Paragraphs>31</Paragraphs>
  <Slides>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Corbel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34</cp:revision>
  <dcterms:created xsi:type="dcterms:W3CDTF">2025-10-20T04:43:42Z</dcterms:created>
  <dcterms:modified xsi:type="dcterms:W3CDTF">2025-10-27T14:37:48Z</dcterms:modified>
</cp:coreProperties>
</file>