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4" r:id="rId4"/>
    <p:sldId id="261" r:id="rId5"/>
    <p:sldId id="263" r:id="rId6"/>
    <p:sldId id="264" r:id="rId7"/>
    <p:sldId id="265" r:id="rId8"/>
    <p:sldId id="267" r:id="rId9"/>
    <p:sldId id="268" r:id="rId10"/>
    <p:sldId id="269" r:id="rId11"/>
    <p:sldId id="271" r:id="rId12"/>
    <p:sldId id="273" r:id="rId13"/>
    <p:sldId id="272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01C0-8BA9-4F28-95FD-978F55AA2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0FD38-79E4-4A3C-B203-B32CECB58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0DE6E-E149-47CB-AC71-88B3F639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8EE-9191-4AA3-9649-58A0C9E35227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A660C-E620-4CD3-A2F8-BE3840127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865C4-14DF-4A54-ABC7-DF8E1C8E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AF5-FB90-47C6-9C97-C762B81CA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8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3028-6471-4593-9763-46EA5C103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FF955-4314-48EC-836E-60E06E7DD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4AFE5-DA04-4518-8EAB-A56E82885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8EE-9191-4AA3-9649-58A0C9E35227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3A0BF-FB4E-40B2-B89A-297A9AFE9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04362-8F22-4754-909A-0D6C71D7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AF5-FB90-47C6-9C97-C762B81CA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9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3D3E2C-5559-4262-B432-F07CA89AB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8D3E1-BAD4-4686-9872-FCE2CF1A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46781-0DDD-4A36-A277-6E72B9F0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8EE-9191-4AA3-9649-58A0C9E35227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CD7A3-A860-4449-901E-E5640C928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50329-494A-4782-8796-9240BECEC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AF5-FB90-47C6-9C97-C762B81CA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82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762A0-7100-4D77-9BB5-0BA1DD77A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352A0-3F17-4324-9A5D-1E5FFDAE4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3AE6D-E181-48F5-92BC-9E88DB6C8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8EE-9191-4AA3-9649-58A0C9E35227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F88D6-92AE-4A51-B661-79E88FEEE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30F8B-DD7A-4910-9674-AF3AA499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AF5-FB90-47C6-9C97-C762B81CA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6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6DE93-F320-455E-8146-3D1ABC905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83128-BC87-4811-A772-DB4AED775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5A6FE-42FD-4300-926B-29EDD846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8EE-9191-4AA3-9649-58A0C9E35227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B5C95-8CFA-4D86-BEB6-CEC1BCA98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B2179-C613-437C-82D5-80176B565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AF5-FB90-47C6-9C97-C762B81CA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3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1474-6273-4569-8A0E-E18DFE28F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0C1CD-1B02-4E7E-89CF-D938B9BCD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ED752-DA48-48A6-8DE5-27C5BDEF9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2131D-55A0-4BD5-B496-4BA5FBF7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8EE-9191-4AA3-9649-58A0C9E35227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C20F4-ADBF-451B-90D4-394859035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529F6-4F0C-463A-9A2F-0571CF32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AF5-FB90-47C6-9C97-C762B81CA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E4857-8630-4D06-8D36-7A870C4D7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85C11-0353-418F-A69E-181CD55CE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4B09C-5AE4-44F0-9835-C0292FB64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735E45-C68A-4E9B-9319-9B6A63646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128368-3AA2-4516-87BC-4AD2BA81A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1E44EC-40BE-4AFB-B288-BEFA90865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8EE-9191-4AA3-9649-58A0C9E35227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FD24C2-763E-4A7B-BE6A-48CD5E2F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B64D1-2ACC-4BCA-A182-5C9988B8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AF5-FB90-47C6-9C97-C762B81CA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8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4B1EA-C6B5-4DEA-BB4D-45A08A93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95233-1BB5-4660-AD6E-A162A593A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8EE-9191-4AA3-9649-58A0C9E35227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071172-B085-4C41-9C49-71510E23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DEB5B-F9A6-44AD-9F59-E326F1D5C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AF5-FB90-47C6-9C97-C762B81CA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33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AD9E8B-582E-4E56-BB78-03BE7019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8EE-9191-4AA3-9649-58A0C9E35227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65368C-8BD0-4948-AE49-DF13977F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8EC75-561A-46D7-B8EA-0D2560682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AF5-FB90-47C6-9C97-C762B81CA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39C37-F471-450B-BE3E-B27AB372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40E06-D86A-4406-845E-172FF8116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C0DD7C-8B9A-4585-B0C8-8B710341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A1F56-DF6D-4737-B0BC-F4B6C4C75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8EE-9191-4AA3-9649-58A0C9E35227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210B6-7C0D-45E7-A578-7CE15BE74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F3CEE-4471-4A9D-AB5E-BDE4AA8A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AF5-FB90-47C6-9C97-C762B81CA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AFE6F-AC45-49EA-8908-42AD86359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741486-E73F-4B1E-8CA6-5E542626A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F4AC7-AC33-4484-8575-04A348B6D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D06D0-D606-40BC-908F-C98084C61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98EE-9191-4AA3-9649-58A0C9E35227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E67FD-AC01-4176-9964-2D1BBFE8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556D9-5CE3-4B34-9BA8-EB0052B4D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AF5-FB90-47C6-9C97-C762B81CA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3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D31BA-8189-4AAA-873A-F72B58F6D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C4BEF-C725-4066-AB0D-487FA985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B0394-C041-4D13-9D48-0F91F0034F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E98EE-9191-4AA3-9649-58A0C9E35227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E6593-308C-4301-AA0F-5E9CAE65F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331A3-0B6D-434A-9E54-186D38487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B5AF5-FB90-47C6-9C97-C762B81CA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0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DF27A-C777-48C5-B371-3D1B0815AD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1D5D91-2497-4892-AC50-E507B2F2EC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03B165-61C9-4703-A961-5115DBA6F7E1}"/>
              </a:ext>
            </a:extLst>
          </p:cNvPr>
          <p:cNvCxnSpPr>
            <a:cxnSpLocks/>
          </p:cNvCxnSpPr>
          <p:nvPr/>
        </p:nvCxnSpPr>
        <p:spPr>
          <a:xfrm>
            <a:off x="4052047" y="1500094"/>
            <a:ext cx="40460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2A2F7CE-7C05-4320-8FC5-875E26A20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67"/>
            <a:ext cx="12191999" cy="6875467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C90CBEDA-EDED-4546-B29B-D2180357A5F1}"/>
              </a:ext>
            </a:extLst>
          </p:cNvPr>
          <p:cNvSpPr txBox="1">
            <a:spLocks/>
          </p:cNvSpPr>
          <p:nvPr/>
        </p:nvSpPr>
        <p:spPr>
          <a:xfrm>
            <a:off x="838200" y="385581"/>
            <a:ext cx="10515600" cy="13111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XUÂN HƯNG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XUÂN TRUNG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78CAFFB7-186D-4DD7-905D-822A6EC8C340}"/>
              </a:ext>
            </a:extLst>
          </p:cNvPr>
          <p:cNvSpPr txBox="1">
            <a:spLocks/>
          </p:cNvSpPr>
          <p:nvPr/>
        </p:nvSpPr>
        <p:spPr>
          <a:xfrm>
            <a:off x="1208742" y="1435605"/>
            <a:ext cx="10756152" cy="588263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u, ư </a:t>
            </a:r>
          </a:p>
          <a:p>
            <a:pPr algn="l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30- 35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518A1E-76D3-42C8-961C-C18FCC5CBF3E}"/>
              </a:ext>
            </a:extLst>
          </p:cNvPr>
          <p:cNvCxnSpPr>
            <a:cxnSpLocks/>
          </p:cNvCxnSpPr>
          <p:nvPr/>
        </p:nvCxnSpPr>
        <p:spPr>
          <a:xfrm>
            <a:off x="4052047" y="1068845"/>
            <a:ext cx="41775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7864BFA-0C0A-450B-8465-A2D1518B3741}"/>
              </a:ext>
            </a:extLst>
          </p:cNvPr>
          <p:cNvSpPr txBox="1"/>
          <p:nvPr/>
        </p:nvSpPr>
        <p:spPr>
          <a:xfrm>
            <a:off x="760506" y="2264634"/>
            <a:ext cx="10899588" cy="175432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428623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DẠY GIỎI CẤP TRƯỜNG</a:t>
            </a:r>
            <a:endParaRPr lang="en-US" sz="8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97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2A43-7547-42C6-91A3-9976AE5D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4BD2EC-CB35-4195-81C1-15F1C4B8A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2612" y="-1724472"/>
            <a:ext cx="13031474" cy="101197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98E2FB3-0C51-486A-ABEC-E3B9B0C8A424}"/>
              </a:ext>
            </a:extLst>
          </p:cNvPr>
          <p:cNvGrpSpPr/>
          <p:nvPr/>
        </p:nvGrpSpPr>
        <p:grpSpPr>
          <a:xfrm>
            <a:off x="4846345" y="2072256"/>
            <a:ext cx="2499309" cy="2375867"/>
            <a:chOff x="3316138" y="2542116"/>
            <a:chExt cx="1981329" cy="21107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CCFDD5-8137-46A2-BD74-F3F140938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6138" y="2900226"/>
              <a:ext cx="1579378" cy="1752600"/>
            </a:xfrm>
            <a:prstGeom prst="rect">
              <a:avLst/>
            </a:prstGeom>
          </p:spPr>
        </p:pic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7310D15A-D3DC-4126-B7C6-8A5F396FFC1B}"/>
                </a:ext>
              </a:extLst>
            </p:cNvPr>
            <p:cNvSpPr/>
            <p:nvPr/>
          </p:nvSpPr>
          <p:spPr>
            <a:xfrm rot="5400000">
              <a:off x="4498941" y="2481491"/>
              <a:ext cx="737902" cy="859151"/>
            </a:xfrm>
            <a:prstGeom prst="blockArc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8E3CA58-0C8F-454D-84E8-B00F4189A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76667" y1="76786" x2="76667" y2="76786"/>
                        <a14:backgroundMark x1="80667" y1="73810" x2="80667" y2="73810"/>
                        <a14:backgroundMark x1="80667" y1="73810" x2="80667" y2="73810"/>
                        <a14:backgroundMark x1="80667" y1="73214" x2="80667" y2="73214"/>
                        <a14:backgroundMark x1="65000" y1="47619" x2="67333" y2="88095"/>
                        <a14:backgroundMark x1="67333" y1="88095" x2="86000" y2="82738"/>
                        <a14:backgroundMark x1="86000" y1="82738" x2="87000" y2="48810"/>
                        <a14:backgroundMark x1="87000" y1="48810" x2="72333" y2="32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" y="746693"/>
            <a:ext cx="8726690" cy="44308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1ACC9D-0438-4B29-89A6-C8C686B6587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48889" y1="23542" x2="54167" y2="36458"/>
                        <a14:backgroundMark x1="62500" y1="36458" x2="48194" y2="68438"/>
                        <a14:backgroundMark x1="73889" y1="44167" x2="68472" y2="56771"/>
                        <a14:backgroundMark x1="70556" y1="66979" x2="73333" y2="77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240" y="92054"/>
            <a:ext cx="363147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5A4A4-B4F5-46F9-B9EB-AF8F40617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C6F940-29B2-49E5-921D-1473245C0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47812"/>
            <a:ext cx="12251764" cy="6810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F22404-D86D-4819-AAF6-D5B7CCA977F0}"/>
              </a:ext>
            </a:extLst>
          </p:cNvPr>
          <p:cNvSpPr txBox="1"/>
          <p:nvPr/>
        </p:nvSpPr>
        <p:spPr>
          <a:xfrm>
            <a:off x="1640228" y="0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Điểm</a:t>
            </a:r>
            <a:r>
              <a:rPr kumimoji="0" lang="en-US" sz="4000" b="1" i="0" u="none" strike="noStrike" kern="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giống</a:t>
            </a:r>
            <a:r>
              <a:rPr kumimoji="0" lang="en-US" sz="4000" b="1" i="0" u="none" strike="noStrike" kern="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nhau</a:t>
            </a:r>
            <a:r>
              <a:rPr kumimoji="0" lang="en-US" sz="4000" b="1" i="0" u="none" strike="noStrike" kern="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khác</a:t>
            </a:r>
            <a:r>
              <a:rPr kumimoji="0" lang="en-US" sz="4000" b="1" i="0" u="none" strike="noStrike" kern="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nhau</a:t>
            </a:r>
            <a:r>
              <a:rPr kumimoji="0" lang="en-US" sz="4000" b="1" i="0" u="none" strike="noStrike" kern="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cái</a:t>
            </a:r>
            <a:endParaRPr kumimoji="0" lang="en-US" sz="4000" b="1" i="0" u="none" strike="noStrike" kern="0" cap="none" spc="0" normalizeH="0" baseline="0" noProof="0" dirty="0">
              <a:ln/>
              <a:solidFill>
                <a:srgbClr val="FF0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B42384-E1ED-4D31-A0BD-3B7F2DC8B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1720" y1="52850" x2="28571" y2="71762"/>
                        <a14:backgroundMark x1="28571" y1="71762" x2="30758" y2="65803"/>
                        <a14:backgroundMark x1="17638" y1="40155" x2="27551" y2="47927"/>
                        <a14:backgroundMark x1="27551" y1="47927" x2="38047" y2="43523"/>
                        <a14:backgroundMark x1="38047" y1="43523" x2="37609" y2="19689"/>
                        <a14:backgroundMark x1="37609" y1="19689" x2="23324" y2="7772"/>
                        <a14:backgroundMark x1="23324" y1="7772" x2="12974" y2="17876"/>
                        <a14:backgroundMark x1="12974" y1="17876" x2="13120" y2="34715"/>
                        <a14:backgroundMark x1="13120" y1="34715" x2="17930" y2="45596"/>
                        <a14:backgroundMark x1="17930" y1="45596" x2="18222" y2="45855"/>
                        <a14:backgroundMark x1="11516" y1="69171" x2="13994" y2="83420"/>
                        <a14:backgroundMark x1="13994" y1="83420" x2="23469" y2="91710"/>
                        <a14:backgroundMark x1="23469" y1="91710" x2="30612" y2="80829"/>
                        <a14:backgroundMark x1="30612" y1="80829" x2="32653" y2="64249"/>
                        <a14:backgroundMark x1="32653" y1="64249" x2="26385" y2="52591"/>
                        <a14:backgroundMark x1="26385" y1="52591" x2="17493" y2="53627"/>
                        <a14:backgroundMark x1="17493" y1="53627" x2="12536" y2="65803"/>
                        <a14:backgroundMark x1="12536" y1="65803" x2="11953" y2="68912"/>
                        <a14:backgroundMark x1="29883" y1="83938" x2="38921" y2="83938"/>
                        <a14:backgroundMark x1="38921" y1="83938" x2="38776" y2="70725"/>
                        <a14:backgroundMark x1="38776" y1="70725" x2="36589" y2="57772"/>
                        <a14:backgroundMark x1="36589" y1="57772" x2="36152" y2="57254"/>
                        <a14:backgroundMark x1="37755" y1="90155" x2="47668" y2="86269"/>
                        <a14:backgroundMark x1="47668" y1="86269" x2="39650" y2="72021"/>
                        <a14:backgroundMark x1="42711" y1="77720" x2="51458" y2="76943"/>
                        <a14:backgroundMark x1="51458" y1="76943" x2="43149" y2="79793"/>
                        <a14:backgroundMark x1="43149" y1="79793" x2="43149" y2="79534"/>
                        <a14:backgroundMark x1="58309" y1="89896" x2="55977" y2="75907"/>
                        <a14:backgroundMark x1="55977" y1="75907" x2="51458" y2="77720"/>
                        <a14:backgroundMark x1="65889" y1="90933" x2="61953" y2="76166"/>
                        <a14:backgroundMark x1="61953" y1="76166" x2="56122" y2="74870"/>
                        <a14:backgroundMark x1="72449" y1="90674" x2="70262" y2="77461"/>
                        <a14:backgroundMark x1="70262" y1="77461" x2="61370" y2="77720"/>
                        <a14:backgroundMark x1="80029" y1="91192" x2="74781" y2="78497"/>
                        <a14:backgroundMark x1="74781" y1="78497" x2="69825" y2="76166"/>
                        <a14:backgroundMark x1="90671" y1="80829" x2="82070" y2="66321"/>
                        <a14:backgroundMark x1="82070" y1="66321" x2="77259" y2="76425"/>
                        <a14:backgroundMark x1="77259" y1="76425" x2="74636" y2="78756"/>
                        <a14:backgroundMark x1="86443" y1="57513" x2="79155" y2="59845"/>
                        <a14:backgroundMark x1="79155" y1="59845" x2="77697" y2="70207"/>
                        <a14:backgroundMark x1="89067" y1="50259" x2="81924" y2="57513"/>
                        <a14:backgroundMark x1="81924" y1="57513" x2="81924" y2="58031"/>
                        <a14:backgroundMark x1="82945" y1="33420" x2="84694" y2="50000"/>
                        <a14:backgroundMark x1="84694" y1="50000" x2="84257" y2="52073"/>
                        <a14:backgroundMark x1="58163" y1="27202" x2="53061" y2="39119"/>
                        <a14:backgroundMark x1="53061" y1="39119" x2="37464" y2="40415"/>
                        <a14:backgroundMark x1="52915" y1="31865" x2="60496" y2="40674"/>
                        <a14:backgroundMark x1="60496" y1="40674" x2="77988" y2="43523"/>
                        <a14:backgroundMark x1="77988" y1="43523" x2="77843" y2="34197"/>
                        <a14:backgroundMark x1="54519" y1="40415" x2="57289" y2="58808"/>
                        <a14:backgroundMark x1="57289" y1="58808" x2="54956" y2="43005"/>
                        <a14:backgroundMark x1="54956" y1="43005" x2="54956" y2="42746"/>
                        <a14:backgroundMark x1="57289" y1="61658" x2="58601" y2="65544"/>
                        <a14:backgroundMark x1="45481" y1="44301" x2="44315" y2="61399"/>
                        <a14:backgroundMark x1="44315" y1="61399" x2="45918" y2="46373"/>
                        <a14:backgroundMark x1="45918" y1="46373" x2="45918" y2="45855"/>
                        <a14:backgroundMark x1="44023" y1="61399" x2="45627" y2="61140"/>
                        <a14:backgroundMark x1="67930" y1="45855" x2="69096" y2="61399"/>
                        <a14:backgroundMark x1="69096" y1="61399" x2="70117" y2="47150"/>
                        <a14:backgroundMark x1="70117" y1="47150" x2="68805" y2="46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3" y="-1550186"/>
            <a:ext cx="9626839" cy="53847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07A3BE-F8A0-40F9-9852-43D3017BAC48}"/>
              </a:ext>
            </a:extLst>
          </p:cNvPr>
          <p:cNvSpPr/>
          <p:nvPr/>
        </p:nvSpPr>
        <p:spPr>
          <a:xfrm>
            <a:off x="11116235" y="3996765"/>
            <a:ext cx="770964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344F7F-EE72-44AE-AA69-4BBCC2A6A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753" y="2977819"/>
            <a:ext cx="1560209" cy="27187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016C9B95-5B0B-4024-824C-6D74FAFD6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36" y="2977937"/>
            <a:ext cx="1616180" cy="273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AD6B2697-3934-48F4-AA19-23EDC48A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62" y="2975308"/>
            <a:ext cx="656750" cy="265434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A444C5E4-9ABC-422C-96AD-3DF4F011F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22" y="2975308"/>
            <a:ext cx="656750" cy="265434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13" name="Block Arc 12">
            <a:extLst>
              <a:ext uri="{FF2B5EF4-FFF2-40B4-BE49-F238E27FC236}">
                <a16:creationId xmlns:a16="http://schemas.microsoft.com/office/drawing/2014/main" id="{6F4DD0F3-A207-46D4-90F7-AAD21848464E}"/>
              </a:ext>
            </a:extLst>
          </p:cNvPr>
          <p:cNvSpPr/>
          <p:nvPr/>
        </p:nvSpPr>
        <p:spPr>
          <a:xfrm rot="6166877">
            <a:off x="8826958" y="2336224"/>
            <a:ext cx="960609" cy="1122989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8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2F372-3887-4398-B0DE-8DA497EC0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4F7562-CEBF-4AB5-9F7C-17F23DA53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263"/>
          </a:xfrm>
        </p:spPr>
      </p:pic>
      <p:pic>
        <p:nvPicPr>
          <p:cNvPr id="3" name="Nhạc chơi trò chơi">
            <a:hlinkClick r:id="" action="ppaction://media"/>
            <a:extLst>
              <a:ext uri="{FF2B5EF4-FFF2-40B4-BE49-F238E27FC236}">
                <a16:creationId xmlns:a16="http://schemas.microsoft.com/office/drawing/2014/main" id="{98F415CF-3B59-455F-B143-318A817FCB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8566" y="3960817"/>
            <a:ext cx="2880498" cy="1407128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5152D030-EB22-4C87-B92E-3AAD3A6FA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807" y="1795836"/>
            <a:ext cx="784118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</a:rPr>
              <a:t>Trò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</a:rPr>
              <a:t>chơi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</a:rPr>
              <a:t> 1: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</a:rPr>
              <a:t>Bé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</a:rPr>
              <a:t>khéo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</a:rPr>
              <a:t>tay</a:t>
            </a:r>
            <a:endParaRPr lang="en-US" sz="60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05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4A07-85D1-4205-BAC7-BFE6A6484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tulieu\hinh nen\gatag-00006605.jpg">
            <a:extLst>
              <a:ext uri="{FF2B5EF4-FFF2-40B4-BE49-F238E27FC236}">
                <a16:creationId xmlns:a16="http://schemas.microsoft.com/office/drawing/2014/main" id="{87FD3E26-4F5A-4D3C-AAED-79367E714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" y="86099"/>
            <a:ext cx="12089718" cy="640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C20F371-7DA2-43DF-A91B-00C80628A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2516" y="1825625"/>
            <a:ext cx="8458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3C9E0A82-6178-4845-8934-D8845E5D2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3825" y="2005128"/>
            <a:ext cx="891199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</a:rPr>
              <a:t>Bé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</a:rPr>
              <a:t>nhanh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</a:rPr>
              <a:t>chân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7" name="Mời bạn lên tàu lửa">
            <a:hlinkClick r:id="" action="ppaction://media"/>
            <a:extLst>
              <a:ext uri="{FF2B5EF4-FFF2-40B4-BE49-F238E27FC236}">
                <a16:creationId xmlns:a16="http://schemas.microsoft.com/office/drawing/2014/main" id="{C5887B2B-9DB1-40E5-ABC9-08B6BF2CB8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7669" y="4479467"/>
            <a:ext cx="3776662" cy="1751283"/>
          </a:xfrm>
        </p:spPr>
      </p:pic>
    </p:spTree>
    <p:extLst>
      <p:ext uri="{BB962C8B-B14F-4D97-AF65-F5344CB8AC3E}">
        <p14:creationId xmlns:p14="http://schemas.microsoft.com/office/powerpoint/2010/main" val="205116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2E918-DA2D-44C5-B6C7-7761DEB68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640E6-94F3-400A-8C66-FE683ADFB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688887-A225-4F13-85EE-E022F9F4E7BF}"/>
              </a:ext>
            </a:extLst>
          </p:cNvPr>
          <p:cNvSpPr/>
          <p:nvPr/>
        </p:nvSpPr>
        <p:spPr>
          <a:xfrm>
            <a:off x="838200" y="5678087"/>
            <a:ext cx="1073959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8579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192B2-42A0-455B-810F-5317A03FA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6ABBC-3E5D-47BA-A2A9-631F1ED58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D:\tulieu\hinh nen\gatag-00006605.jpg">
            <a:extLst>
              <a:ext uri="{FF2B5EF4-FFF2-40B4-BE49-F238E27FC236}">
                <a16:creationId xmlns:a16="http://schemas.microsoft.com/office/drawing/2014/main" id="{1C5C890F-C35C-4B90-A4B4-40572C6FB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654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1B079F-0C7C-41BB-B75E-108C64F9F88D}"/>
              </a:ext>
            </a:extLst>
          </p:cNvPr>
          <p:cNvSpPr txBox="1"/>
          <p:nvPr/>
        </p:nvSpPr>
        <p:spPr>
          <a:xfrm>
            <a:off x="4166964" y="2318356"/>
            <a:ext cx="61369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Khảo sát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Convert_969190fe2672106491e0e27c002dfb95_1">
            <a:hlinkClick r:id="" action="ppaction://media"/>
            <a:extLst>
              <a:ext uri="{FF2B5EF4-FFF2-40B4-BE49-F238E27FC236}">
                <a16:creationId xmlns:a16="http://schemas.microsoft.com/office/drawing/2014/main" id="{0B462177-B898-4256-9802-5A4C169CB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2626" y="4286470"/>
            <a:ext cx="782918" cy="78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1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7AEF2-3E3F-4CEF-9FF1-1FB77A2A4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tulieu\hinh nen\gatag-00006605.jpg">
            <a:extLst>
              <a:ext uri="{FF2B5EF4-FFF2-40B4-BE49-F238E27FC236}">
                <a16:creationId xmlns:a16="http://schemas.microsoft.com/office/drawing/2014/main" id="{144301B8-E5FA-4E4C-AD25-6CFFF7E03B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" y="92892"/>
            <a:ext cx="12132236" cy="676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ngo - Sing-Alongs - Karaoke Version - Full HD - By Little Fox">
            <a:hlinkClick r:id="" action="ppaction://media"/>
            <a:extLst>
              <a:ext uri="{FF2B5EF4-FFF2-40B4-BE49-F238E27FC236}">
                <a16:creationId xmlns:a16="http://schemas.microsoft.com/office/drawing/2014/main" id="{7782189A-962F-4798-A88F-C79C653F69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5393" y="4000244"/>
            <a:ext cx="7151408" cy="10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6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7C2F7-7EA5-4CDE-A546-CF8F287A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77AD50-785F-4E83-9003-EF399E671D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35" y="0"/>
            <a:ext cx="1223700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58B83-CC7C-4809-AF3F-E2A2637B0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174" y="730485"/>
            <a:ext cx="4163929" cy="1920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DE31DA-2617-4766-B235-706DA3C2C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174" y="2845325"/>
            <a:ext cx="1579378" cy="17526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2AF2DAA-6126-4853-96DC-4361926341DB}"/>
              </a:ext>
            </a:extLst>
          </p:cNvPr>
          <p:cNvGrpSpPr/>
          <p:nvPr/>
        </p:nvGrpSpPr>
        <p:grpSpPr>
          <a:xfrm>
            <a:off x="4013591" y="2487215"/>
            <a:ext cx="1981329" cy="2110710"/>
            <a:chOff x="3316138" y="2542116"/>
            <a:chExt cx="1981329" cy="21107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CE01014-6217-40A3-BA54-2A21BBDB2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6138" y="2900226"/>
              <a:ext cx="1579378" cy="1752600"/>
            </a:xfrm>
            <a:prstGeom prst="rect">
              <a:avLst/>
            </a:prstGeom>
          </p:spPr>
        </p:pic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29BD1A91-D9E7-4758-B44E-99E7B30C4EAE}"/>
                </a:ext>
              </a:extLst>
            </p:cNvPr>
            <p:cNvSpPr/>
            <p:nvPr/>
          </p:nvSpPr>
          <p:spPr>
            <a:xfrm rot="5400000">
              <a:off x="4498941" y="2481491"/>
              <a:ext cx="737902" cy="859151"/>
            </a:xfrm>
            <a:prstGeom prst="blockArc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008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F8C8-5AD2-4F3C-870D-ABDD57780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EE5DB-C772-49B5-9CD8-5A412917B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E896D-9FA8-4369-B381-6996D8385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A43514-4EE7-48D5-A364-9DFE75633F0F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2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4776" y="1344706"/>
            <a:ext cx="3323572" cy="35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3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7D4A-5EE8-4ACA-A020-1B7189DE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163CC-65BD-42D0-AD8E-74C76F0E6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ình nền Powerpoint ngộ nghĩnh siêu dễ thương – Hinhanhdepmoi – Những Hình  Ảnh Đẹp Chất Lượng">
            <a:extLst>
              <a:ext uri="{FF2B5EF4-FFF2-40B4-BE49-F238E27FC236}">
                <a16:creationId xmlns:a16="http://schemas.microsoft.com/office/drawing/2014/main" id="{908BCFEF-9598-463F-858B-A35DC3C50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60" y="7070"/>
            <a:ext cx="12233859" cy="6858000"/>
          </a:xfrm>
          <a:prstGeom prst="rect">
            <a:avLst/>
          </a:prstGeom>
          <a:noFill/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C06FC43A-7FEB-4387-94E9-720EC8C84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953" y="838200"/>
            <a:ext cx="3036047" cy="465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FF8DAF76-A34B-496F-BEC9-F9FE43C1E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365" y="838200"/>
            <a:ext cx="1240324" cy="455683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2736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3B7E7-0713-4325-B504-15053A560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19F27F-B4F5-4326-9906-1EF0A3F04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FB790A-C20F-463E-A40D-9598939D7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80781" l="1719" r="97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4132" y="-1784051"/>
            <a:ext cx="13100263" cy="10130252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40B39809-B484-4D35-B5D3-3EEA6816B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0" y="969366"/>
            <a:ext cx="4351337" cy="43513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8B2BC0-CB27-40C1-9264-28777C664AD6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2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6951" y="2505272"/>
            <a:ext cx="1857894" cy="2057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C6470B-1053-4167-8D1E-4FB703FDA80C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000" b="99000" l="9921" r="757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1106" y="547720"/>
            <a:ext cx="396881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0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F8C8-5AD2-4F3C-870D-ABDD57780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EE5DB-C772-49B5-9CD8-5A412917B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E896D-9FA8-4369-B381-6996D8385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3B05FEF-81B4-4A2E-8A1C-0082BBBAE87F}"/>
              </a:ext>
            </a:extLst>
          </p:cNvPr>
          <p:cNvGrpSpPr/>
          <p:nvPr/>
        </p:nvGrpSpPr>
        <p:grpSpPr>
          <a:xfrm>
            <a:off x="4288117" y="1027906"/>
            <a:ext cx="3723341" cy="3968423"/>
            <a:chOff x="3316138" y="2542116"/>
            <a:chExt cx="1981329" cy="21107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2CB43A-27BF-4F7F-B829-7D5585B99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6138" y="2900226"/>
              <a:ext cx="1579378" cy="1752600"/>
            </a:xfrm>
            <a:prstGeom prst="rect">
              <a:avLst/>
            </a:prstGeom>
          </p:spPr>
        </p:pic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277B4ACC-CE21-4EF1-9621-B3652662FBE5}"/>
                </a:ext>
              </a:extLst>
            </p:cNvPr>
            <p:cNvSpPr/>
            <p:nvPr/>
          </p:nvSpPr>
          <p:spPr>
            <a:xfrm rot="5400000">
              <a:off x="4498941" y="2481491"/>
              <a:ext cx="737902" cy="859151"/>
            </a:xfrm>
            <a:prstGeom prst="blockArc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3532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AADF7-E3A9-4E75-87F9-1722DC713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BC231F-8D8E-4FEB-9226-8B011F3C3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C1221B3-E785-413B-A24E-318FF296B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106" y="1299883"/>
            <a:ext cx="3039438" cy="471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CB23631-1B7C-43C4-A3C9-D56C3FAC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667" y="1216212"/>
            <a:ext cx="1240324" cy="455683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7" name="Block Arc 6">
            <a:extLst>
              <a:ext uri="{FF2B5EF4-FFF2-40B4-BE49-F238E27FC236}">
                <a16:creationId xmlns:a16="http://schemas.microsoft.com/office/drawing/2014/main" id="{D3216784-6D49-40B5-9A35-F6E77F8BE788}"/>
              </a:ext>
            </a:extLst>
          </p:cNvPr>
          <p:cNvSpPr/>
          <p:nvPr/>
        </p:nvSpPr>
        <p:spPr>
          <a:xfrm rot="5400000">
            <a:off x="7295257" y="232981"/>
            <a:ext cx="1295400" cy="1703938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2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107</Words>
  <Application>Microsoft Office PowerPoint</Application>
  <PresentationFormat>Widescreen</PresentationFormat>
  <Paragraphs>18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45</cp:revision>
  <dcterms:created xsi:type="dcterms:W3CDTF">2025-10-11T12:37:48Z</dcterms:created>
  <dcterms:modified xsi:type="dcterms:W3CDTF">2025-10-30T05:34:03Z</dcterms:modified>
</cp:coreProperties>
</file>