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84" r:id="rId13"/>
    <p:sldId id="285" r:id="rId14"/>
    <p:sldId id="286" r:id="rId15"/>
    <p:sldId id="287" r:id="rId16"/>
    <p:sldId id="289" r:id="rId17"/>
    <p:sldId id="292" r:id="rId18"/>
    <p:sldId id="293" r:id="rId19"/>
    <p:sldId id="273" r:id="rId20"/>
    <p:sldId id="256" r:id="rId21"/>
    <p:sldId id="275" r:id="rId22"/>
    <p:sldId id="258" r:id="rId23"/>
    <p:sldId id="276" r:id="rId24"/>
    <p:sldId id="257" r:id="rId25"/>
    <p:sldId id="277" r:id="rId26"/>
    <p:sldId id="279" r:id="rId27"/>
    <p:sldId id="274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B35AA-5B16-4351-B28B-CD8F1000DEB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0800C-E2A3-47F7-B7B2-32F01861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8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0800C-E2A3-47F7-B7B2-32F01861A3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25A6-3082-3DD6-3558-9AF555B1D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27B1D0-D0F2-95CA-7F1A-FCC3E3B91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F81C-0B71-CEB2-32C1-778345D8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D5E76-0F9B-D519-5052-C8259E14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BE0CC-0140-133A-4953-B9A67598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C21BF-DBFD-286A-78E4-151CB7B6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C7DF9-382C-7E68-18BF-52085D4E7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1A58B-0962-074F-D6B7-B1323F3B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DEA18-7B6E-1631-45CF-8927411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82B34-F4F1-9900-B644-D9D2C490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8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0A0C2-E2B7-ED65-866B-39BB5DF01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D87D4-A6BE-6DF4-BC81-B03614FF4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F8318-685D-D39D-C970-3BC8B597A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7A0F6-0147-3575-57D8-F3CEDBFB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68726-6809-B72C-CB30-7E4563E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3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09B2-B8CF-595F-7B6B-C69315A6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30CD-9A88-9689-ADFE-B4683273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4F84D-AA20-7086-EEF0-5374279E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B8422-BC3E-E456-4801-20C846EC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DD50B-BD2A-FCFC-07F6-C0B2ABA9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2122-FB36-33A0-0BF9-5D1108A5D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F4E6D-5BD2-03D1-6414-4FD269A7F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0E9D-21C2-C608-E5A6-3D6C6600C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5693-066A-A6E8-4B7B-92788A10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D6BB9-D687-5E1A-33E0-287C07E0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A619-A080-902F-BB4B-6946B206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7BC8-F738-3783-CA7C-737E017EE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6FFA8-C7B8-DEA1-6B82-7DB84993D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D3FE0-7742-3786-00BE-18E6885C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F3521-780C-6092-8705-D2FCF1A2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97836-997E-57BA-600D-C278EC01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3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3070C-E8D3-F5C7-623F-2420723E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BB2BD-6785-A2E0-CDEA-2A2F1752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242F9-DC3F-46DD-52ED-577C6CEC9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46D33-F97D-FCA4-1963-3EE931C46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F0EC0-4F74-4DE5-9C25-BE0A392C1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84AF0-0B6C-9C12-6999-AD734625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49159B-BEB2-5CC3-94FE-7ECE1D07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DA1EF-2671-3C16-B5B1-F330159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2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E7D0-251A-9311-0D28-2802AAD0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3FE89-0201-CCE7-3C9A-77E74CCA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436C8-1AB6-D9A6-D0C4-6B0411FA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40FB2-2CEE-D171-5ACA-241EE1C6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B0DF1-E7B2-8E14-1B70-A08906BD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0756D-0C80-4348-CC4B-20449CDD3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82D8D-6390-EEBB-1D47-43A48128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2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88634-3D13-BD9E-8638-8164D9EE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0AB1A-CC2B-B34A-8101-695ACEAFE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CBD44-D582-7705-18AF-01B948D46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AF937-EAA1-77F6-FEB4-9C78C0EF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8C251-4623-0D0D-C7B6-B17F9B0A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42BA8-981B-E635-2A78-16DFF209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1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3E893-0FAB-19F6-624C-66682E68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3F299-C042-3479-EF7A-6E99729F8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7DC11-574E-9A27-EE9F-1774CDA3A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96C0C-5F62-7DFA-1DF0-A44B5902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E2CAE-C666-EE1F-4D3A-268FBC89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1FEE-85B1-4113-DC48-B6F86FF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6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7C6C5D-EDFE-F5C5-5A59-5A4CC0A9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B0799-C849-1829-4E72-F6281671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58F96-6D74-5140-0011-17D37E4A6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05689-FBAA-497A-A52C-8D502383E597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81EBA-92D5-CE95-FCD2-DA8CA9F32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1C3C7-C0C7-E415-35D9-6B1E6D15D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4D6B3-3DCB-4279-89B3-B092123C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4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.jpg"/><Relationship Id="rId5" Type="http://schemas.microsoft.com/office/2007/relationships/media" Target="../media/media6.mp3"/><Relationship Id="rId10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3.jpg"/><Relationship Id="rId5" Type="http://schemas.microsoft.com/office/2007/relationships/media" Target="../media/media6.mp3"/><Relationship Id="rId10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5.jpg"/><Relationship Id="rId5" Type="http://schemas.microsoft.com/office/2007/relationships/media" Target="../media/media6.mp3"/><Relationship Id="rId10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D9D8-83D0-B2F2-EAFE-8CF0A825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BCEA8-1990-681D-80DB-C318A1FDA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3E18F-1D44-FDD6-DCB5-1FEE826C9990}"/>
              </a:ext>
            </a:extLst>
          </p:cNvPr>
          <p:cNvSpPr txBox="1"/>
          <p:nvPr/>
        </p:nvSpPr>
        <p:spPr>
          <a:xfrm>
            <a:off x="4109936" y="3651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XUÂN HƯNG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71506-50AB-A9C9-A3AA-65DBDD5EF4F4}"/>
              </a:ext>
            </a:extLst>
          </p:cNvPr>
          <p:cNvSpPr txBox="1"/>
          <p:nvPr/>
        </p:nvSpPr>
        <p:spPr>
          <a:xfrm>
            <a:off x="4027251" y="3429000"/>
            <a:ext cx="5476672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– 35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Sen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39135D-3098-AEA9-38C9-4DD7DE384987}"/>
              </a:ext>
            </a:extLst>
          </p:cNvPr>
          <p:cNvCxnSpPr>
            <a:cxnSpLocks/>
          </p:cNvCxnSpPr>
          <p:nvPr/>
        </p:nvCxnSpPr>
        <p:spPr>
          <a:xfrm>
            <a:off x="4747098" y="888345"/>
            <a:ext cx="23540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A3F91-3E05-6820-D544-1D2E7691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4DA4F-6972-D637-284A-7267466F8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54"/>
            <a:ext cx="12192000" cy="69806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DF14F-E4FF-98FC-D248-1FCAE124A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6" y="3938479"/>
            <a:ext cx="2206803" cy="2554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FA767-4FEA-AA52-9804-F7A190BD4D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59" y="3952382"/>
            <a:ext cx="2178996" cy="2526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4B3CA-0795-4454-539A-AF179CC81B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12" y="3952383"/>
            <a:ext cx="2234609" cy="2526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70A34-51A8-87FD-9DE0-D5B981E2F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08" y="3952382"/>
            <a:ext cx="2080098" cy="2526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BCF9C-207C-F82E-46D3-1BE9690D73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006" y="3952381"/>
            <a:ext cx="2234610" cy="2526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3A99B5-D664-3445-41F3-B868F3FC55CD}"/>
              </a:ext>
            </a:extLst>
          </p:cNvPr>
          <p:cNvSpPr txBox="1"/>
          <p:nvPr/>
        </p:nvSpPr>
        <p:spPr>
          <a:xfrm>
            <a:off x="3628417" y="1582178"/>
            <a:ext cx="577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2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C5B7-7D29-E54E-B6E3-D2B99DF5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9F52A5-5CD9-0B57-61BB-43AB87009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17406-2BBB-66D1-5A21-091D46962CFE}"/>
              </a:ext>
            </a:extLst>
          </p:cNvPr>
          <p:cNvSpPr txBox="1"/>
          <p:nvPr/>
        </p:nvSpPr>
        <p:spPr>
          <a:xfrm>
            <a:off x="1926078" y="2315182"/>
            <a:ext cx="4824918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98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1BF6-ECBD-3D62-A808-54E31B56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E8E0CC-893F-2C1C-DD6D-C440AE108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6579" cy="69943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2EDE1-5DB5-0A73-D64D-5322201F0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3265"/>
            <a:ext cx="5859364" cy="5471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39564B-D3BD-BF48-41B5-1A1EB8B36A4C}"/>
              </a:ext>
            </a:extLst>
          </p:cNvPr>
          <p:cNvSpPr txBox="1"/>
          <p:nvPr/>
        </p:nvSpPr>
        <p:spPr>
          <a:xfrm>
            <a:off x="7031512" y="2386394"/>
            <a:ext cx="4416358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577F-36F1-866C-A910-70D91FF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06102-A369-3CA4-7ACD-225E4C14F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027" cy="71250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8EF62-F8A0-A867-2340-FB0A4D7E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35" y="722045"/>
            <a:ext cx="5627114" cy="568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36281-1C1B-B830-66C7-101087B139BA}"/>
              </a:ext>
            </a:extLst>
          </p:cNvPr>
          <p:cNvSpPr txBox="1"/>
          <p:nvPr/>
        </p:nvSpPr>
        <p:spPr>
          <a:xfrm>
            <a:off x="1284052" y="2534109"/>
            <a:ext cx="382297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28193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8B4-89E8-CB24-CAAE-7BD73CE7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892B7-EE2B-77A4-92E4-8A29DAFC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2" y="0"/>
            <a:ext cx="12192000" cy="69187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1B88B-E4BF-1871-9616-F8A94FD4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8997"/>
            <a:ext cx="5766881" cy="5480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31A465-5882-F001-EB25-D3FF9337E3D0}"/>
              </a:ext>
            </a:extLst>
          </p:cNvPr>
          <p:cNvSpPr txBox="1"/>
          <p:nvPr/>
        </p:nvSpPr>
        <p:spPr>
          <a:xfrm>
            <a:off x="7042825" y="2295728"/>
            <a:ext cx="414398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10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105F-3F5E-1576-32F0-23D33CFF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9A800-5BD0-BC72-552A-2AAF0476B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6"/>
            <a:ext cx="12192000" cy="6891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BE969-8C59-595E-259B-B47CBC2F0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675261"/>
            <a:ext cx="5507478" cy="5507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E581E-37D2-7F1D-7E4E-293ABB083270}"/>
              </a:ext>
            </a:extLst>
          </p:cNvPr>
          <p:cNvSpPr txBox="1"/>
          <p:nvPr/>
        </p:nvSpPr>
        <p:spPr>
          <a:xfrm>
            <a:off x="1188396" y="2393004"/>
            <a:ext cx="419100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0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D2E2-A778-F690-359A-6A626D28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2DE82-85C6-8D51-1712-7F029E236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0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E10E-CC93-F02E-19C2-82E7A85A0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3192"/>
            <a:ext cx="6033567" cy="5570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03FC9-2D2A-0C99-DD1E-C460FA195D55}"/>
              </a:ext>
            </a:extLst>
          </p:cNvPr>
          <p:cNvSpPr txBox="1"/>
          <p:nvPr/>
        </p:nvSpPr>
        <p:spPr>
          <a:xfrm>
            <a:off x="7062281" y="2577830"/>
            <a:ext cx="395105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7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A3F91-3E05-6820-D544-1D2E7691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4DA4F-6972-D637-284A-7267466F8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854"/>
            <a:ext cx="12192000" cy="69806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DF14F-E4FF-98FC-D248-1FCAE124A3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6" y="3938479"/>
            <a:ext cx="2206803" cy="2554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7FA767-4FEA-AA52-9804-F7A190BD4D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59" y="3952382"/>
            <a:ext cx="2178996" cy="2526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4B3CA-0795-4454-539A-AF179CC81B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12" y="3952383"/>
            <a:ext cx="2234609" cy="2526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70A34-51A8-87FD-9DE0-D5B981E2F5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08" y="3952382"/>
            <a:ext cx="2080098" cy="2526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BCF9C-207C-F82E-46D3-1BE9690D73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006" y="3952381"/>
            <a:ext cx="2234610" cy="2526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3A99B5-D664-3445-41F3-B868F3FC55CD}"/>
              </a:ext>
            </a:extLst>
          </p:cNvPr>
          <p:cNvSpPr txBox="1"/>
          <p:nvPr/>
        </p:nvSpPr>
        <p:spPr>
          <a:xfrm>
            <a:off x="3628417" y="1582178"/>
            <a:ext cx="5775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0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C5B7-7D29-E54E-B6E3-D2B99DF5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9F52A5-5CD9-0B57-61BB-43AB87009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17406-2BBB-66D1-5A21-091D46962CFE}"/>
              </a:ext>
            </a:extLst>
          </p:cNvPr>
          <p:cNvSpPr txBox="1"/>
          <p:nvPr/>
        </p:nvSpPr>
        <p:spPr>
          <a:xfrm>
            <a:off x="1926078" y="2315182"/>
            <a:ext cx="4824918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1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6074-1CC9-F837-EF41-DD9F4E76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8E5985-605B-C363-899A-ED5DE4F2E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056" cy="6926094"/>
          </a:xfrm>
        </p:spPr>
      </p:pic>
      <p:pic>
        <p:nvPicPr>
          <p:cNvPr id="6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6DCED73F-2ED1-FB65-F99A-38A3AD7F3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665" y="1052225"/>
            <a:ext cx="44227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73C1-D58F-40DF-2F98-AF99118F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59E56-987F-6BD2-BEA0-CAA87D826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9636"/>
            <a:ext cx="12128471" cy="6987636"/>
          </a:xfrm>
        </p:spPr>
      </p:pic>
      <p:pic>
        <p:nvPicPr>
          <p:cNvPr id="6" name="Convert_(1) Best Kids Dance - Tập 1 - Thời trang trẻ em cực chất - Kids Fashion Show - YouTube_1">
            <a:hlinkClick r:id="" action="ppaction://media"/>
            <a:extLst>
              <a:ext uri="{FF2B5EF4-FFF2-40B4-BE49-F238E27FC236}">
                <a16:creationId xmlns:a16="http://schemas.microsoft.com/office/drawing/2014/main" id="{F82F64D7-1562-8D5F-0765-2D19D8C91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8206" y="18031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8271" y="110220"/>
            <a:ext cx="11115457" cy="9937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41060" y="207463"/>
            <a:ext cx="1015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48958" y="1602299"/>
            <a:ext cx="3809629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273713" y="1663800"/>
            <a:ext cx="36446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16638" y="1594166"/>
            <a:ext cx="38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649361" y="1659110"/>
            <a:ext cx="326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bếp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191186" y="1626324"/>
            <a:ext cx="380962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464776" y="163468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sỹ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288426" y="8233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97FB4D-8344-9F7A-6D12-B391638A92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" y="2561518"/>
            <a:ext cx="3745849" cy="3924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A42F1-6F4D-CF31-49D6-6D95398F32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86" y="2561518"/>
            <a:ext cx="3745849" cy="392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6726AB-AFC1-8801-7F4A-C3CF4DB4C7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8" y="2561518"/>
            <a:ext cx="3924500" cy="39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4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2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8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ng c">
            <a:extLst>
              <a:ext uri="{FF2B5EF4-FFF2-40B4-BE49-F238E27FC236}">
                <a16:creationId xmlns:a16="http://schemas.microsoft.com/office/drawing/2014/main" id="{C5036B47-934D-735E-DD63-ED6FD259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63264" y="0"/>
            <a:ext cx="9534727" cy="13255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    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F0B57F-A4E3-6E76-26B7-43E556070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5" y="1325563"/>
            <a:ext cx="767026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93618"/>
            <a:ext cx="10872190" cy="11770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605017" y="341289"/>
            <a:ext cx="9640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601380" y="1660172"/>
            <a:ext cx="4372538" cy="10226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613955" y="1896525"/>
            <a:ext cx="364487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026113" y="1660172"/>
            <a:ext cx="3947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bệnh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910504" y="1879115"/>
            <a:ext cx="334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3200" b="1" noProof="0" dirty="0">
                <a:solidFill>
                  <a:srgbClr val="FFC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87801" y="1896525"/>
            <a:ext cx="2783606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18082" y="1903566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 flipV="1">
            <a:off x="9281613" y="103446"/>
            <a:ext cx="2921292" cy="561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10ABD1-5347-1F1A-A9DD-06C65C9054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09" y="2737390"/>
            <a:ext cx="4167144" cy="414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8D574-5346-DF3A-5CE3-DEE08C6E9A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452"/>
            <a:ext cx="3501958" cy="4294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C4657-94F4-CA92-8136-70A2EE1806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54" y="2587451"/>
            <a:ext cx="3929259" cy="42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4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2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8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3DE24E-75F0-D63C-0162-5A1576FF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85" y="1309975"/>
            <a:ext cx="7363838" cy="5548025"/>
          </a:xfrm>
          <a:prstGeom prst="rect">
            <a:avLst/>
          </a:prstGeom>
        </p:spPr>
      </p:pic>
      <p:sp>
        <p:nvSpPr>
          <p:cNvPr id="9" name="bang c">
            <a:extLst>
              <a:ext uri="{FF2B5EF4-FFF2-40B4-BE49-F238E27FC236}">
                <a16:creationId xmlns:a16="http://schemas.microsoft.com/office/drawing/2014/main" id="{CC4EDCD5-FAD9-58E3-CD08-5079A842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92285" y="-15588"/>
            <a:ext cx="10515600" cy="13255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5400" dirty="0"/>
              <a:t>   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104808"/>
            <a:ext cx="10872190" cy="10236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89991" y="273007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nuôi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957462" y="1752162"/>
            <a:ext cx="4037941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289931" y="1784561"/>
            <a:ext cx="33274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078657" y="1752162"/>
            <a:ext cx="395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Xúc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cơm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89931" y="1803244"/>
            <a:ext cx="368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3.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Đánh</a:t>
            </a:r>
            <a:r>
              <a:rPr lang="en-US" sz="3200" b="1" noProof="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bắt</a:t>
            </a:r>
            <a:r>
              <a:rPr lang="en-US" sz="3200" b="1" noProof="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43487" y="1771898"/>
            <a:ext cx="349300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15424" y="1751239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209293" y="104808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9F6A2-4C6A-C78D-62C0-0EA85B7249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50" y="2630411"/>
            <a:ext cx="4060335" cy="422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0165CA-3E72-562A-0C28-A5D9D1473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410"/>
            <a:ext cx="4060334" cy="4227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0BE2E-D59D-48BF-C366-19AC149F1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01" y="2630409"/>
            <a:ext cx="3967231" cy="42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4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30" presetClass="emph" presetSubtype="0" fill="hold" grpId="2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83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DC8AA-B254-F89B-1759-B8B4936A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ng c">
            <a:extLst>
              <a:ext uri="{FF2B5EF4-FFF2-40B4-BE49-F238E27FC236}">
                <a16:creationId xmlns:a16="http://schemas.microsoft.com/office/drawing/2014/main" id="{B0B1612B-2BE2-9E41-0CDB-87D4A12E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163264" y="0"/>
            <a:ext cx="9534727" cy="132556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dirty="0"/>
              <a:t>        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A9F12-2695-2F80-9F47-25972E8C4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30" y="1325563"/>
            <a:ext cx="76005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BF26-74AF-E99B-50C0-B97D5291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8D2711-8C5A-E26E-C3FC-4E113B928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Convert_MP3 Rap IQ 15 phut - YouTube_1">
            <a:hlinkClick r:id="" action="ppaction://media"/>
            <a:extLst>
              <a:ext uri="{FF2B5EF4-FFF2-40B4-BE49-F238E27FC236}">
                <a16:creationId xmlns:a16="http://schemas.microsoft.com/office/drawing/2014/main" id="{C4293947-6C13-C23B-2A19-5FB8A921A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8206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A0576-DEB5-61A2-B10A-7E1C8EB0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8145CC-6F15-201F-D943-83046972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6E84C4-F91D-CD63-F8CE-6CC7608F7042}"/>
              </a:ext>
            </a:extLst>
          </p:cNvPr>
          <p:cNvSpPr/>
          <p:nvPr/>
        </p:nvSpPr>
        <p:spPr>
          <a:xfrm>
            <a:off x="1998490" y="1914425"/>
            <a:ext cx="81950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THI: CHUNG SỨC</a:t>
            </a:r>
          </a:p>
          <a:p>
            <a:pPr algn="ctr"/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AF6C56BC-AE40-B9E7-6FAA-6E6143A3B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8981" y="784224"/>
            <a:ext cx="487363" cy="487363"/>
          </a:xfrm>
          <a:prstGeom prst="rect">
            <a:avLst/>
          </a:prstGeom>
        </p:spPr>
      </p:pic>
      <p:pic>
        <p:nvPicPr>
          <p:cNvPr id="4" name="Convert_fa052510d38eb94aae4d6191944d8e03_1">
            <a:hlinkClick r:id="" action="ppaction://media"/>
            <a:extLst>
              <a:ext uri="{FF2B5EF4-FFF2-40B4-BE49-F238E27FC236}">
                <a16:creationId xmlns:a16="http://schemas.microsoft.com/office/drawing/2014/main" id="{C2510EE4-C62E-7F4F-78E8-0F02DEF0C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290" y="1670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ED03-D106-51CF-29A6-89F5234B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7ADC99-BD06-65FD-9483-E40B0B255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8C7BA-0AD2-EF36-80F9-B699BA89AB6A}"/>
              </a:ext>
            </a:extLst>
          </p:cNvPr>
          <p:cNvSpPr txBox="1"/>
          <p:nvPr/>
        </p:nvSpPr>
        <p:spPr>
          <a:xfrm>
            <a:off x="1184342" y="1562026"/>
            <a:ext cx="9640110" cy="1108953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CÔ GIÁO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90BB81-9D2C-A55B-4FCA-0E5DB5A9BDF3}"/>
              </a:ext>
            </a:extLst>
          </p:cNvPr>
          <p:cNvSpPr txBox="1"/>
          <p:nvPr/>
        </p:nvSpPr>
        <p:spPr>
          <a:xfrm>
            <a:off x="838200" y="3767664"/>
            <a:ext cx="10332395" cy="92333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AF54-651E-B120-6CE0-015B44BE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B608E4-59AB-5D5A-3E2A-11C729159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15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06FA9-3F87-B270-8195-44D31FFC00EC}"/>
              </a:ext>
            </a:extLst>
          </p:cNvPr>
          <p:cNvSpPr txBox="1"/>
          <p:nvPr/>
        </p:nvSpPr>
        <p:spPr>
          <a:xfrm>
            <a:off x="1420238" y="1027906"/>
            <a:ext cx="979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CHƠI: QUÀ TẶNG CHƯƠNG TRÌNH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BD2166-8549-8A87-2421-3CB380638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4" y="1814984"/>
            <a:ext cx="7398112" cy="4015110"/>
          </a:xfrm>
          <a:prstGeom prst="rect">
            <a:avLst/>
          </a:prstGeom>
        </p:spPr>
      </p:pic>
      <p:pic>
        <p:nvPicPr>
          <p:cNvPr id="3" name="Convert_(1) NHẠC CHÀO MC MỞ MÀN CHƯƠNG TRÌNH - SỐ 1 - Organ Channel - YouTube_1">
            <a:hlinkClick r:id="" action="ppaction://media"/>
            <a:extLst>
              <a:ext uri="{FF2B5EF4-FFF2-40B4-BE49-F238E27FC236}">
                <a16:creationId xmlns:a16="http://schemas.microsoft.com/office/drawing/2014/main" id="{52EB7E0A-D164-0C7B-852A-DB3EE816D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810" y="1866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5BFD-974B-A2EE-3E7C-655A42D7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D26593A-6980-8604-3B9C-396836781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Convert_(1) Nhạc nền đọc bài thơ Cô dạy con - YouTube_1 (2)">
            <a:hlinkClick r:id="" action="ppaction://media"/>
            <a:extLst>
              <a:ext uri="{FF2B5EF4-FFF2-40B4-BE49-F238E27FC236}">
                <a16:creationId xmlns:a16="http://schemas.microsoft.com/office/drawing/2014/main" id="{9DD5B0C7-4EBC-C450-D251-9381FF616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729" y="674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0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1BF6-ECBD-3D62-A808-54E31B564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E8E0CC-893F-2C1C-DD6D-C440AE108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6579" cy="69943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2EDE1-5DB5-0A73-D64D-5322201F0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3265"/>
            <a:ext cx="5859364" cy="5471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39564B-D3BD-BF48-41B5-1A1EB8B36A4C}"/>
              </a:ext>
            </a:extLst>
          </p:cNvPr>
          <p:cNvSpPr txBox="1"/>
          <p:nvPr/>
        </p:nvSpPr>
        <p:spPr>
          <a:xfrm>
            <a:off x="7031512" y="2386394"/>
            <a:ext cx="4416358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5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4577F-36F1-866C-A910-70D91FF1C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106102-A369-3CA4-7ACD-225E4C14F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027" cy="71250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8EF62-F8A0-A867-2340-FB0A4D7E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35" y="722045"/>
            <a:ext cx="5627114" cy="568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36281-1C1B-B830-66C7-101087B139BA}"/>
              </a:ext>
            </a:extLst>
          </p:cNvPr>
          <p:cNvSpPr txBox="1"/>
          <p:nvPr/>
        </p:nvSpPr>
        <p:spPr>
          <a:xfrm>
            <a:off x="1284052" y="2534109"/>
            <a:ext cx="382297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16587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8B4-89E8-CB24-CAAE-7BD73CE7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892B7-EE2B-77A4-92E4-8A29DAFCE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2" y="0"/>
            <a:ext cx="12192000" cy="69187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1B88B-E4BF-1871-9616-F8A94FD4F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8997"/>
            <a:ext cx="5766881" cy="5480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31A465-5882-F001-EB25-D3FF9337E3D0}"/>
              </a:ext>
            </a:extLst>
          </p:cNvPr>
          <p:cNvSpPr txBox="1"/>
          <p:nvPr/>
        </p:nvSpPr>
        <p:spPr>
          <a:xfrm>
            <a:off x="7042825" y="2295728"/>
            <a:ext cx="414398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6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105F-3F5E-1576-32F0-23D33CFF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39A800-5BD0-BC72-552A-2AAF0476B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6"/>
            <a:ext cx="12192000" cy="68914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6BE969-8C59-595E-259B-B47CBC2F0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675261"/>
            <a:ext cx="5507478" cy="5507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E581E-37D2-7F1D-7E4E-293ABB083270}"/>
              </a:ext>
            </a:extLst>
          </p:cNvPr>
          <p:cNvSpPr txBox="1"/>
          <p:nvPr/>
        </p:nvSpPr>
        <p:spPr>
          <a:xfrm>
            <a:off x="1188396" y="2393004"/>
            <a:ext cx="419100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1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D2E2-A778-F690-359A-6A626D28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2DE82-85C6-8D51-1712-7F029E236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0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E10E-CC93-F02E-19C2-82E7A85A0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13192"/>
            <a:ext cx="6033567" cy="5570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03FC9-2D2A-0C99-DD1E-C460FA195D55}"/>
              </a:ext>
            </a:extLst>
          </p:cNvPr>
          <p:cNvSpPr txBox="1"/>
          <p:nvPr/>
        </p:nvSpPr>
        <p:spPr>
          <a:xfrm>
            <a:off x="7062281" y="2577830"/>
            <a:ext cx="395105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9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330</Words>
  <Application>Microsoft Office PowerPoint</Application>
  <PresentationFormat>Widescreen</PresentationFormat>
  <Paragraphs>56</Paragraphs>
  <Slides>28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1. Thợ Hàn</vt:lpstr>
      <vt:lpstr>PowerPoint Presentation</vt:lpstr>
      <vt:lpstr>      3. Chữa bệnh cho mọi người</vt:lpstr>
      <vt:lpstr>PowerPoint Presentation</vt:lpstr>
      <vt:lpstr>        2. Xúc cơm cho bé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Pham Thanh</cp:lastModifiedBy>
  <cp:revision>19</cp:revision>
  <dcterms:created xsi:type="dcterms:W3CDTF">2025-10-16T05:43:30Z</dcterms:created>
  <dcterms:modified xsi:type="dcterms:W3CDTF">2025-10-20T09:49:19Z</dcterms:modified>
</cp:coreProperties>
</file>