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79" r:id="rId3"/>
    <p:sldId id="263" r:id="rId4"/>
    <p:sldId id="264" r:id="rId5"/>
    <p:sldId id="265" r:id="rId6"/>
    <p:sldId id="266" r:id="rId7"/>
    <p:sldId id="267" r:id="rId8"/>
    <p:sldId id="268" r:id="rId9"/>
    <p:sldId id="269" r:id="rId10"/>
    <p:sldId id="270" r:id="rId11"/>
    <p:sldId id="271" r:id="rId12"/>
    <p:sldId id="272" r:id="rId13"/>
    <p:sldId id="275" r:id="rId14"/>
    <p:sldId id="273" r:id="rId15"/>
    <p:sldId id="274" r:id="rId16"/>
    <p:sldId id="276" r:id="rId17"/>
    <p:sldId id="277" r:id="rId18"/>
    <p:sldId id="278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9" d="100"/>
          <a:sy n="79" d="100"/>
        </p:scale>
        <p:origin x="85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77EDA2-DA4E-078C-3CDC-BA5E05A532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01F2DB4-B022-5633-F0F4-4E2036307E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9A079D-EE78-88A9-9528-5C0D03F47E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5CF50-4D9F-46BF-9F3A-348BE79F3751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EB0B42-8F7F-48F0-BD84-3256E854F1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89976D-52CB-DBE0-AD05-5D2E8054D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3E69E-A5CB-4CB3-A655-CFB6C9E266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7920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F37D44-8801-E2D0-8BB6-667ADEFF60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01FC56-6D6F-7C8F-BE17-1B8E68B6CD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5B355A-008A-0662-D0CC-B30FFB2DBF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5CF50-4D9F-46BF-9F3A-348BE79F3751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0C004D-3E57-6B2A-28BC-FE85300C0E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0AA382-CCE3-E11D-7D44-DA77310FD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3E69E-A5CB-4CB3-A655-CFB6C9E266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8215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F94B851-3284-3C0E-2A4E-86F31BB23AE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2F9BB3-9CC6-71BE-90DA-730C55DD86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3A6BB9-EF37-23AB-E2A6-78B100D099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5CF50-4D9F-46BF-9F3A-348BE79F3751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DC63AF-6096-72C7-E14C-F11D813000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A3881B-1302-5983-BE8C-D8D5249DC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3E69E-A5CB-4CB3-A655-CFB6C9E266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9501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BAFEEB-87D4-ABB1-84CE-2878B9D37F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2607F2-0CCE-1C4F-69DF-CE28D678F6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EB0126-633F-B81C-895C-1FD67E73B1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5CF50-4D9F-46BF-9F3A-348BE79F3751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58F69E-2AD9-23A7-4EA7-28EE979C83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F01A0C-FE81-5090-B9E6-0DDEA4FB2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3E69E-A5CB-4CB3-A655-CFB6C9E266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9054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620E75-5C5F-29A7-DF2F-8C9D44A719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D97779-FB79-CEFF-CE92-DAC0435B7C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7EA598-E1E9-6F4D-FCE0-4BE8BDABFB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5CF50-4D9F-46BF-9F3A-348BE79F3751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4B4EA6-AFDD-ECA1-4788-5451BB4F4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EF07F6-681D-FB30-0D3E-FF2C7432F5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3E69E-A5CB-4CB3-A655-CFB6C9E266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5925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25BA4C-933B-17FF-9B14-546C3A3852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AEBADA-6E4D-C499-68D9-6F03FB6AE0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E091F0-1B51-52F1-3B2A-3998219AB1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38245C-E455-FFD9-E93A-ED9E24FDCF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5CF50-4D9F-46BF-9F3A-348BE79F3751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E279EF-2BFB-DD99-8E80-B35FCD1403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D1C9DA-1AE6-89BE-D959-0AAEA3B15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3E69E-A5CB-4CB3-A655-CFB6C9E266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3237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AED9F0-800D-7E34-8105-41E16AF05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D835B2-25F1-37BF-DF72-9726446B57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3D3A63-B550-AA47-CB34-3B64E73987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923BEEC-FBBA-E5AC-559D-0498960248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4F81ABB-12F5-905B-2463-AB2D4C177D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5DF2BA7-67D8-ABD6-BDBC-C5294E1E93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5CF50-4D9F-46BF-9F3A-348BE79F3751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AFC545A-461E-7AE6-94E1-8D4F9B6D1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B61BBDB-905A-7B49-1B24-272862CED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3E69E-A5CB-4CB3-A655-CFB6C9E266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0637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BCFD5B-1C5B-2790-BF26-79CE48EC7F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2350609-1B2F-F71A-C850-3D92EC0F40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5CF50-4D9F-46BF-9F3A-348BE79F3751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5EF5CE-391C-082C-0A52-4362D134F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09DD36-2503-15E7-990F-2792138739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3E69E-A5CB-4CB3-A655-CFB6C9E266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4197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CACCD70-0E9D-FFDD-7BF1-6AFB476B9D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5CF50-4D9F-46BF-9F3A-348BE79F3751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414DFE-E935-D0AE-0548-516532FC6A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E9D8AC-6562-D3DC-132A-5B61C24C28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3E69E-A5CB-4CB3-A655-CFB6C9E266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4768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03CF86-6AFA-43ED-C59A-9FE53E38A6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6520AC-44B0-1D23-5F58-03C965259E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7BD227-820B-D51E-C8D7-E7A7AB6213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A5958E-FDB2-2403-3B72-F98A3AFC88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5CF50-4D9F-46BF-9F3A-348BE79F3751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A2C4BE-83E2-CD09-C87F-170F95E425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3716B2-3133-E658-D19D-050F673D7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3E69E-A5CB-4CB3-A655-CFB6C9E266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6816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333B30-6AEB-302D-74EE-86820D360D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3A3356-BFBB-9B27-B759-1BE20E5C09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E5D5A9-1D21-F1AD-0E01-67A29CD460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36A1D8-9E09-8528-BECE-EE050A32BA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5CF50-4D9F-46BF-9F3A-348BE79F3751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17E1E8-B754-BDD8-32C9-0FB6E0024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A109DC-5D8B-892B-FB0A-CB1D348E3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3E69E-A5CB-4CB3-A655-CFB6C9E266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3809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21CE520-F036-A3BE-012B-C86DA4937A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E82A74-6BC5-0245-E2A7-DBB89A88C8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D1DA74-3679-1FE6-66BE-D9F33BEFA5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E5CF50-4D9F-46BF-9F3A-348BE79F3751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2108EB-4E4D-B303-3FCA-4212864720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408775-42FF-2384-84EF-6B1295041E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F3E69E-A5CB-4CB3-A655-CFB6C9E266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975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7.png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7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16D9D8-83D0-B2F2-EAFE-8CF0A825C1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28BCEA8-1990-681D-80DB-C318A1FDAB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013E18F-1D44-FDD6-DCB5-1FEE826C9990}"/>
              </a:ext>
            </a:extLst>
          </p:cNvPr>
          <p:cNvSpPr txBox="1"/>
          <p:nvPr/>
        </p:nvSpPr>
        <p:spPr>
          <a:xfrm>
            <a:off x="4109936" y="365125"/>
            <a:ext cx="3657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XÃ XUÂN HƯNG</a:t>
            </a:r>
          </a:p>
          <a:p>
            <a:pPr algn="ctr"/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XUÂN TRUNG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C071506-50AB-A9C9-A3AA-65DBDD5EF4F4}"/>
              </a:ext>
            </a:extLst>
          </p:cNvPr>
          <p:cNvSpPr txBox="1"/>
          <p:nvPr/>
        </p:nvSpPr>
        <p:spPr>
          <a:xfrm>
            <a:off x="4027251" y="3429000"/>
            <a:ext cx="5476672" cy="2806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endParaRPr lang="en-US" sz="20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endParaRPr lang="en-US" sz="20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dưa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hấu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>
              <a:lnSpc>
                <a:spcPct val="150000"/>
              </a:lnSpc>
            </a:pP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– 5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20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25 – 30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20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Thị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endParaRPr lang="en-US" sz="20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8239135D-3098-AEA9-38C9-4DD7DE384987}"/>
              </a:ext>
            </a:extLst>
          </p:cNvPr>
          <p:cNvCxnSpPr>
            <a:cxnSpLocks/>
          </p:cNvCxnSpPr>
          <p:nvPr/>
        </p:nvCxnSpPr>
        <p:spPr>
          <a:xfrm>
            <a:off x="4747098" y="888345"/>
            <a:ext cx="235409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75488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6AA4EF-A3DD-AD0B-7CA1-653A78946C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6D32280-ABCD-941F-77F5-3C0A3ED684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49022"/>
          </a:xfrm>
        </p:spPr>
      </p:pic>
    </p:spTree>
    <p:extLst>
      <p:ext uri="{BB962C8B-B14F-4D97-AF65-F5344CB8AC3E}">
        <p14:creationId xmlns:p14="http://schemas.microsoft.com/office/powerpoint/2010/main" val="3051297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4A85C0-1B3F-9EEC-7F4E-F29F502B1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27FF9721-27E3-F756-C027-3CF757BE5A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82741" cy="7023370"/>
          </a:xfrm>
        </p:spPr>
      </p:pic>
    </p:spTree>
    <p:extLst>
      <p:ext uri="{BB962C8B-B14F-4D97-AF65-F5344CB8AC3E}">
        <p14:creationId xmlns:p14="http://schemas.microsoft.com/office/powerpoint/2010/main" val="235939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1335E5-A2AE-A330-F21A-FAB4C1AD24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F4A71AC-65C5-8149-4AFF-8A4DF0B36D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4081"/>
          </a:xfrm>
        </p:spPr>
      </p:pic>
    </p:spTree>
    <p:extLst>
      <p:ext uri="{BB962C8B-B14F-4D97-AF65-F5344CB8AC3E}">
        <p14:creationId xmlns:p14="http://schemas.microsoft.com/office/powerpoint/2010/main" val="3024305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D89C3B-1CDE-AA9F-146E-8D8219C642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CF86A36-FFE1-7950-82E9-FF3146CBCF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0704"/>
          </a:xfrm>
        </p:spPr>
      </p:pic>
    </p:spTree>
    <p:extLst>
      <p:ext uri="{BB962C8B-B14F-4D97-AF65-F5344CB8AC3E}">
        <p14:creationId xmlns:p14="http://schemas.microsoft.com/office/powerpoint/2010/main" val="2932508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24DF7A-F402-F00C-220E-95407BE286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85826E7-0B02-0703-42CA-29F3E797D3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017" y="0"/>
            <a:ext cx="12286034" cy="6858000"/>
          </a:xfrm>
        </p:spPr>
      </p:pic>
    </p:spTree>
    <p:extLst>
      <p:ext uri="{BB962C8B-B14F-4D97-AF65-F5344CB8AC3E}">
        <p14:creationId xmlns:p14="http://schemas.microsoft.com/office/powerpoint/2010/main" val="41687364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921A1B-6AAA-ACD9-D9DF-F5AD5CD89C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630DAA9-3D64-4C1E-F202-1D1E25B16E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920791"/>
          </a:xfrm>
        </p:spPr>
      </p:pic>
    </p:spTree>
    <p:extLst>
      <p:ext uri="{BB962C8B-B14F-4D97-AF65-F5344CB8AC3E}">
        <p14:creationId xmlns:p14="http://schemas.microsoft.com/office/powerpoint/2010/main" val="1703923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705337-2AFB-032B-597A-9A478FB3D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5268581-464D-271B-DB5B-9F895A5B68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701"/>
            <a:ext cx="12192000" cy="6863701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B5985D0-0CB7-8BD4-3B36-3950E2487FF8}"/>
              </a:ext>
            </a:extLst>
          </p:cNvPr>
          <p:cNvSpPr txBox="1"/>
          <p:nvPr/>
        </p:nvSpPr>
        <p:spPr>
          <a:xfrm>
            <a:off x="2548647" y="2694562"/>
            <a:ext cx="76751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HÁT: QUẢ DƯA HẤU TRÒN</a:t>
            </a:r>
          </a:p>
        </p:txBody>
      </p:sp>
      <p:pic>
        <p:nvPicPr>
          <p:cNvPr id="7" name="Convert_Nhạc thiếu nhi - Bài hát Quả dưa hấu - Cùng bé hát về quả dưa hấu tròn - YouTube_1">
            <a:hlinkClick r:id="" action="ppaction://media"/>
            <a:extLst>
              <a:ext uri="{FF2B5EF4-FFF2-40B4-BE49-F238E27FC236}">
                <a16:creationId xmlns:a16="http://schemas.microsoft.com/office/drawing/2014/main" id="{BDA182B6-37FF-2FAA-FD2E-4BD5A12B56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21551" y="102790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079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75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01672C-BDE4-60DD-D1B7-63490E8F26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54E7F1E-A0D2-E40A-F16D-9E599AA83E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579"/>
            <a:ext cx="12192000" cy="6870579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B4F302D-4D1C-D72A-2FA7-EE6C152CAD9F}"/>
              </a:ext>
            </a:extLst>
          </p:cNvPr>
          <p:cNvSpPr txBox="1"/>
          <p:nvPr/>
        </p:nvSpPr>
        <p:spPr>
          <a:xfrm>
            <a:off x="2180617" y="2837935"/>
            <a:ext cx="78307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 KỊCH RỐI: SỰ TÍCH QUẢ DƯA HẤU</a:t>
            </a:r>
          </a:p>
        </p:txBody>
      </p:sp>
      <p:pic>
        <p:nvPicPr>
          <p:cNvPr id="7" name="Nền_1">
            <a:hlinkClick r:id="" action="ppaction://media"/>
            <a:extLst>
              <a:ext uri="{FF2B5EF4-FFF2-40B4-BE49-F238E27FC236}">
                <a16:creationId xmlns:a16="http://schemas.microsoft.com/office/drawing/2014/main" id="{85529DC0-1CAE-B4BF-CE39-83BD5F9325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80617" y="119217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599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13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2F14D7-480F-7F02-FA70-70DDDD19A3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8B5F65B-8F4C-9C22-74B6-441E8305E6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49946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AE02D5F-DC72-1A88-76F6-DA33FA523278}"/>
              </a:ext>
            </a:extLst>
          </p:cNvPr>
          <p:cNvSpPr txBox="1"/>
          <p:nvPr/>
        </p:nvSpPr>
        <p:spPr>
          <a:xfrm>
            <a:off x="1585609" y="2966937"/>
            <a:ext cx="92607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CHƠI: CHUYỂN DƯA HẤU VỀ ĐẤT LIỀN</a:t>
            </a:r>
          </a:p>
        </p:txBody>
      </p:sp>
      <p:pic>
        <p:nvPicPr>
          <p:cNvPr id="7" name="Convert_Nhạc chơi trò chơi - YouTube (1)_1">
            <a:hlinkClick r:id="" action="ppaction://media"/>
            <a:extLst>
              <a:ext uri="{FF2B5EF4-FFF2-40B4-BE49-F238E27FC236}">
                <a16:creationId xmlns:a16="http://schemas.microsoft.com/office/drawing/2014/main" id="{D77BE77D-4D4F-5FC2-9CA5-F3548C2D53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16104" y="12033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967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12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A85751-CCE6-92B2-C26A-A6A160E9D3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24A76D7-F390-E2EC-16D3-96DE1E0C58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1" y="0"/>
            <a:ext cx="12430992" cy="6858000"/>
          </a:xfrm>
        </p:spPr>
      </p:pic>
    </p:spTree>
    <p:extLst>
      <p:ext uri="{BB962C8B-B14F-4D97-AF65-F5344CB8AC3E}">
        <p14:creationId xmlns:p14="http://schemas.microsoft.com/office/powerpoint/2010/main" val="1456250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3DD2DB-7370-2245-2835-3D1A54E30D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3C7B707-D0BB-8121-4925-25A4E1D0E8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2251856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8ECFDE-EE60-1AD1-105F-5E6625B0E9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CB2BDAF-7040-E69E-34FA-F91288594A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1697"/>
          </a:xfrm>
        </p:spPr>
      </p:pic>
    </p:spTree>
    <p:extLst>
      <p:ext uri="{BB962C8B-B14F-4D97-AF65-F5344CB8AC3E}">
        <p14:creationId xmlns:p14="http://schemas.microsoft.com/office/powerpoint/2010/main" val="2993880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28A8F5-0666-860E-2F13-241E792DF5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58DC3C55-8C7E-C0D4-2044-B129ED6635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907087"/>
          </a:xfrm>
        </p:spPr>
      </p:pic>
    </p:spTree>
    <p:extLst>
      <p:ext uri="{BB962C8B-B14F-4D97-AF65-F5344CB8AC3E}">
        <p14:creationId xmlns:p14="http://schemas.microsoft.com/office/powerpoint/2010/main" val="1993780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634B6E-3782-2738-E7BF-0336B78B5C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804D2BC-4BDE-F297-AE00-6E0E0B3E81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3502"/>
            <a:ext cx="12382229" cy="6965004"/>
          </a:xfrm>
        </p:spPr>
      </p:pic>
    </p:spTree>
    <p:extLst>
      <p:ext uri="{BB962C8B-B14F-4D97-AF65-F5344CB8AC3E}">
        <p14:creationId xmlns:p14="http://schemas.microsoft.com/office/powerpoint/2010/main" val="1600681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2D1896-E9AE-98D2-3D02-D4C5DCA398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163ACC7-8134-6F4B-5783-E8398E1DF9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82028"/>
          </a:xfrm>
        </p:spPr>
      </p:pic>
    </p:spTree>
    <p:extLst>
      <p:ext uri="{BB962C8B-B14F-4D97-AF65-F5344CB8AC3E}">
        <p14:creationId xmlns:p14="http://schemas.microsoft.com/office/powerpoint/2010/main" val="3874157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ADADAA-71CB-3EEE-0DDF-4F4A0549C0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344E70B7-29C5-CFDE-855A-EBB66675AC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7084168"/>
          </a:xfrm>
        </p:spPr>
      </p:pic>
    </p:spTree>
    <p:extLst>
      <p:ext uri="{BB962C8B-B14F-4D97-AF65-F5344CB8AC3E}">
        <p14:creationId xmlns:p14="http://schemas.microsoft.com/office/powerpoint/2010/main" val="4077883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13ADF-B1C2-2144-5F88-09FFE02BBC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2561FAA-9A0B-F654-BBE7-A4DA9406B3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63"/>
            <a:ext cx="12192000" cy="6871161"/>
          </a:xfrm>
        </p:spPr>
      </p:pic>
    </p:spTree>
    <p:extLst>
      <p:ext uri="{BB962C8B-B14F-4D97-AF65-F5344CB8AC3E}">
        <p14:creationId xmlns:p14="http://schemas.microsoft.com/office/powerpoint/2010/main" val="2896047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</TotalTime>
  <Words>84</Words>
  <Application>Microsoft Office PowerPoint</Application>
  <PresentationFormat>Widescreen</PresentationFormat>
  <Paragraphs>11</Paragraphs>
  <Slides>18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Administrator</dc:creator>
  <cp:lastModifiedBy>Administrator</cp:lastModifiedBy>
  <cp:revision>1</cp:revision>
  <dcterms:created xsi:type="dcterms:W3CDTF">2025-10-20T05:13:48Z</dcterms:created>
  <dcterms:modified xsi:type="dcterms:W3CDTF">2025-10-20T06:03:03Z</dcterms:modified>
</cp:coreProperties>
</file>