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9" r:id="rId4"/>
    <p:sldId id="258" r:id="rId5"/>
    <p:sldId id="260" r:id="rId6"/>
    <p:sldId id="263" r:id="rId7"/>
    <p:sldId id="261" r:id="rId8"/>
    <p:sldId id="262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B7F80-DF45-4298-BAE0-F679C4EE59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6BCE12-4B31-4374-9EE0-37D7008131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5D1BE-393C-4B95-9CFF-98100965A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16AE-F35C-4A87-BD6E-F189B4EBFE1E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68FB6-843E-4268-92A2-7B99E012D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69741-71AE-4A88-B7E3-7C3EC1A8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48746-AE23-45AD-BAFD-86DCEE38A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37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64FC7-C891-40F6-A3ED-51FA39B49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9F89DF-73CB-4455-AD56-C3C2A72FC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422D8-F345-4A03-8D7D-E05B0CE9A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16AE-F35C-4A87-BD6E-F189B4EBFE1E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485BB-A368-4584-8654-59C174B2F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9C82E-E9F9-497F-817F-D9CA5F7D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48746-AE23-45AD-BAFD-86DCEE38A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21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9A46AF-FBF3-4A33-89D4-77CE342BFA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24392-02EF-414D-8161-8927DF91A4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03FDF-B9C8-4745-98E4-7FF0EBE07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16AE-F35C-4A87-BD6E-F189B4EBFE1E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ECAB5-2C9C-435D-B4DB-473E86A67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EDFEE-6F06-44F9-8243-69AD1E69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48746-AE23-45AD-BAFD-86DCEE38A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2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7E8D2-AC4A-4D02-BDA4-F3CE3B244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EF4E2-A9E6-4B43-92D3-A425C1399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826D2-3FF6-489F-BD4D-81DDCF1E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16AE-F35C-4A87-BD6E-F189B4EBFE1E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23FA3-48B6-4E50-AA9E-0A9BAE0BE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56A6C-A28A-425C-957C-92E97314F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48746-AE23-45AD-BAFD-86DCEE38A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44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92C3D-0455-468D-A2FE-BDB60C3D9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02CA9A-0314-4A35-902E-30AB42A52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740AA-5672-4BF7-8BA7-21A6EBAA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16AE-F35C-4A87-BD6E-F189B4EBFE1E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ADDDD-779F-402E-9756-B41AF6E6B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3CC2E-E542-4F0C-A704-D07EA340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48746-AE23-45AD-BAFD-86DCEE38A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05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37F26-8A52-4FB8-8036-B34A5EF7E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FFA4D-48EA-4A7A-80BC-CB459B0F93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6A6C5A-F706-43C5-A635-073403B69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FF18DC-3EE1-45A4-8A46-F322A2321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16AE-F35C-4A87-BD6E-F189B4EBFE1E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7D86C-B5C8-4B65-8420-478681CCA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A1D3F-CA58-4DE1-AEA5-A6AA2A3C4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48746-AE23-45AD-BAFD-86DCEE38A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32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8D2F8-A4CC-4D41-9457-9983D437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5F78C-2329-4C60-862D-3A5B967F9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CC58D-0747-45A2-A365-6A49DBEC9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481C0C-24DA-4F18-9928-BCABC29215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BBEC1D-B088-44B0-A6CA-1EF7227887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494C29-EE6A-4C94-A65D-1EB9F3063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16AE-F35C-4A87-BD6E-F189B4EBFE1E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9111FD-C284-445C-B1DB-68A3B2CBF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8BD025-BE07-41EC-BBB3-22B996EEC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48746-AE23-45AD-BAFD-86DCEE38A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46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634DF-DB7C-43E7-B801-E44467A10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7CCD04-9BF8-4480-970F-E093AD883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16AE-F35C-4A87-BD6E-F189B4EBFE1E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FFB06C-556F-4404-BE72-FE09E667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85E819-3AD2-465C-8494-D74FCFA1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48746-AE23-45AD-BAFD-86DCEE38A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87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5AD0B3-06D8-4999-AF49-2FF14D509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16AE-F35C-4A87-BD6E-F189B4EBFE1E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44F714-3AA8-4B3E-9F24-35340A62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F4457-44AC-4CAC-8DB3-0ACB1214B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48746-AE23-45AD-BAFD-86DCEE38A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6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BEBE-1FB0-4116-BE9B-25DD5B280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00610-300B-449D-85B6-D83F687AD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1B7D5F-89B6-4BE9-8FB0-A3FF47F95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3CBE6A-5AC4-4193-85FE-CB95EF809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16AE-F35C-4A87-BD6E-F189B4EBFE1E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E16D76-75BB-4683-9D3E-981A9CB25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52EEB-6787-408B-9D76-2C4EA149F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48746-AE23-45AD-BAFD-86DCEE38A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89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0BC7B-5090-421B-BFFD-6ABF3B992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EB7DD4-60DB-4FD2-A9B0-9B6C74E13E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EE808E-7989-4E37-BD76-99C229C1D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37825-0F3C-42A2-90CB-1A127F13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016AE-F35C-4A87-BD6E-F189B4EBFE1E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8C7FB-BE10-42B0-8D8C-71FDD75A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7E1D5-5B41-45DC-9207-8FE951DA1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48746-AE23-45AD-BAFD-86DCEE38A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6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6C29FE-5617-425C-BB64-B532D11C4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5854E-3DDB-453E-B84A-8169B7ED3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4A8CB-CE3B-48B2-9D13-C76A77ED36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016AE-F35C-4A87-BD6E-F189B4EBFE1E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5B97E-69DD-4C85-AB90-1F784B93F3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74577-65E6-4B84-9F27-6D3EBD123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48746-AE23-45AD-BAFD-86DCEE38A5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1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0C137-728F-4125-8292-C809E7329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87567-0FF0-4A2A-8991-5526E6811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597298-8B56-42E9-BCE1-86BC4BA47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67"/>
            <a:ext cx="12191999" cy="6875467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FE3EE780-248B-401F-A034-3AFE78CF72B6}"/>
              </a:ext>
            </a:extLst>
          </p:cNvPr>
          <p:cNvSpPr txBox="1">
            <a:spLocks/>
          </p:cNvSpPr>
          <p:nvPr/>
        </p:nvSpPr>
        <p:spPr>
          <a:xfrm>
            <a:off x="838200" y="274781"/>
            <a:ext cx="10515600" cy="1421928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XÃ XUÂN HƯNG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XUÂN TRUNG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57DBD7-3944-4961-B7D1-B7FCD08DCB78}"/>
              </a:ext>
            </a:extLst>
          </p:cNvPr>
          <p:cNvSpPr txBox="1"/>
          <p:nvPr/>
        </p:nvSpPr>
        <p:spPr>
          <a:xfrm>
            <a:off x="760506" y="2264634"/>
            <a:ext cx="10899588" cy="175432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428623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80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CHUYÊN MÔN TỔ 5 TUỔI LẦN 2 THÁNG 3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2A2D44D-F6CE-406C-9252-4A41A155F86F}"/>
              </a:ext>
            </a:extLst>
          </p:cNvPr>
          <p:cNvSpPr txBox="1">
            <a:spLocks/>
          </p:cNvSpPr>
          <p:nvPr/>
        </p:nvSpPr>
        <p:spPr>
          <a:xfrm>
            <a:off x="1208742" y="1435605"/>
            <a:ext cx="10756152" cy="588263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  <a:p>
            <a:pPr algn="l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mini</a:t>
            </a:r>
          </a:p>
          <a:p>
            <a:pPr algn="l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– 6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30- 35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37262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466D-C455-4124-8502-125ABF9CE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AE0623-C40C-4B72-8A8B-43F1E0314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Convert_Record_2026-03-16-08-28-41_1">
            <a:hlinkClick r:id="" action="ppaction://media"/>
            <a:extLst>
              <a:ext uri="{FF2B5EF4-FFF2-40B4-BE49-F238E27FC236}">
                <a16:creationId xmlns:a16="http://schemas.microsoft.com/office/drawing/2014/main" id="{F78A2340-BE09-4BE3-A801-82CF74CA8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7314" y="16761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9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C4E53-15C9-44B7-850E-1241434E8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624406273261">
            <a:hlinkClick r:id="" action="ppaction://media"/>
            <a:extLst>
              <a:ext uri="{FF2B5EF4-FFF2-40B4-BE49-F238E27FC236}">
                <a16:creationId xmlns:a16="http://schemas.microsoft.com/office/drawing/2014/main" id="{71AE0492-6DC6-424A-8A89-CBB566EE225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31968"/>
          </a:xfrm>
        </p:spPr>
      </p:pic>
    </p:spTree>
    <p:extLst>
      <p:ext uri="{BB962C8B-B14F-4D97-AF65-F5344CB8AC3E}">
        <p14:creationId xmlns:p14="http://schemas.microsoft.com/office/powerpoint/2010/main" val="19425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8CD32-3C4B-419A-AEDF-0C0DAC42A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848FD6-AEAD-422E-9963-A04B3FB55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"/>
            <a:ext cx="12191476" cy="6857705"/>
          </a:xfrm>
        </p:spPr>
      </p:pic>
    </p:spTree>
    <p:extLst>
      <p:ext uri="{BB962C8B-B14F-4D97-AF65-F5344CB8AC3E}">
        <p14:creationId xmlns:p14="http://schemas.microsoft.com/office/powerpoint/2010/main" val="2429019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AD968-FA44-4561-A455-3BB9DD6F1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TN 6- STEM_MÔ HÌNH LỌC NƯỚC ĐƠN GIẢN, PHƯƠNG PHÁP LỌC TÁCH CHẤT_STEM bài học thú vị">
            <a:hlinkClick r:id="" action="ppaction://media"/>
            <a:extLst>
              <a:ext uri="{FF2B5EF4-FFF2-40B4-BE49-F238E27FC236}">
                <a16:creationId xmlns:a16="http://schemas.microsoft.com/office/drawing/2014/main" id="{013CE001-A68F-4C29-BD91-CA366266A23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70331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1B876-C46A-4E4B-8383-1A899B95A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C737DE-96D6-4A60-9B3D-F94C35421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7238" cy="6929439"/>
          </a:xfrm>
        </p:spPr>
      </p:pic>
    </p:spTree>
    <p:extLst>
      <p:ext uri="{BB962C8B-B14F-4D97-AF65-F5344CB8AC3E}">
        <p14:creationId xmlns:p14="http://schemas.microsoft.com/office/powerpoint/2010/main" val="1104314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9673A-73A3-4E7F-B460-58E085674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C20317-9B0A-4397-ADFE-8CAD8C7CF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Convert_Nhạc nhẹ tạo hình mầm non- Hangshino - YouTube_1">
            <a:hlinkClick r:id="" action="ppaction://media"/>
            <a:extLst>
              <a:ext uri="{FF2B5EF4-FFF2-40B4-BE49-F238E27FC236}">
                <a16:creationId xmlns:a16="http://schemas.microsoft.com/office/drawing/2014/main" id="{0EE35183-CD33-474C-B390-1FB30E41D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1280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3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9A289-C4F4-4866-989F-CE524BF24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9FE264-E78C-4943-8AD8-9AEBCE419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Convert_3e4f990e8fc99ddce3c6ce0958d91148_2">
            <a:hlinkClick r:id="" action="ppaction://media"/>
            <a:extLst>
              <a:ext uri="{FF2B5EF4-FFF2-40B4-BE49-F238E27FC236}">
                <a16:creationId xmlns:a16="http://schemas.microsoft.com/office/drawing/2014/main" id="{9FBF871C-0C30-4829-8E97-A39C4D4EF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612" y="1027906"/>
            <a:ext cx="873760" cy="87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C6DD7-A0E4-485B-A7A8-5234DFF1A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39673-9ECB-41A0-815D-6BC3A352A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66C006F5-5518-4982-A36C-1EC991808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12187238" cy="69294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E535B6-6ED6-426E-B4A1-3E17445C3561}"/>
              </a:ext>
            </a:extLst>
          </p:cNvPr>
          <p:cNvSpPr txBox="1"/>
          <p:nvPr/>
        </p:nvSpPr>
        <p:spPr>
          <a:xfrm>
            <a:off x="4685211" y="1907177"/>
            <a:ext cx="30748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783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78</Words>
  <Application>Microsoft Office PowerPoint</Application>
  <PresentationFormat>Widescreen</PresentationFormat>
  <Paragraphs>13</Paragraphs>
  <Slides>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12</cp:revision>
  <dcterms:created xsi:type="dcterms:W3CDTF">2026-03-13T06:06:39Z</dcterms:created>
  <dcterms:modified xsi:type="dcterms:W3CDTF">2026-03-20T01:18:33Z</dcterms:modified>
</cp:coreProperties>
</file>