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72" r:id="rId4"/>
    <p:sldId id="276" r:id="rId5"/>
    <p:sldId id="261" r:id="rId6"/>
    <p:sldId id="274" r:id="rId7"/>
    <p:sldId id="262" r:id="rId8"/>
    <p:sldId id="264" r:id="rId9"/>
    <p:sldId id="265" r:id="rId10"/>
    <p:sldId id="270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6A4ABAE-EBA9-4E8C-81AA-2C63351C5034}">
          <p14:sldIdLst>
            <p14:sldId id="279"/>
            <p14:sldId id="278"/>
            <p14:sldId id="272"/>
            <p14:sldId id="276"/>
            <p14:sldId id="261"/>
            <p14:sldId id="274"/>
            <p14:sldId id="262"/>
            <p14:sldId id="264"/>
            <p14:sldId id="265"/>
            <p14:sldId id="270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75AC-DB93-4000-8BB3-DD59D278E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CDDA7-2037-4E05-B8B5-295DEE37C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8C481-F1BB-4C8E-B03E-43E35EB2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D311A-4669-4962-807C-322E80AE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EB906-7680-4021-97C9-C43FE198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5663-80DD-4B7C-A5C2-2630B76B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005BF-F4F7-4C3E-B22E-EE6CD61A4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FE9EF-C278-4D0A-A25C-0475955B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02AC0-DE3E-465A-B3E2-DDA5DA1C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3C8B6-17E9-4ABF-BC3B-94046C50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8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28099-6685-4820-A81D-F22B721E4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8B27C-F36B-42B1-890A-7A73ACF04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7CED-9492-4AAD-8FA3-0250BCC0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6DB8-634F-4EA3-A751-0F669297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9A8A6-A970-4D75-854F-43AF5E41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9B13-CE65-4E9E-897B-7F6F1FC9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EA760-2ED2-42A8-AF95-8C52A09D7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FD67E-7D00-4C2B-A867-B5CC2278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70F79-E442-46D3-9532-F583D39F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C3A9-8F7E-4FA7-957E-729C69F6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3A5A-DF23-4B28-A841-E3A1D733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376F1-6993-4ABE-A9DB-F2A335206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E937A-A5D5-4832-8E93-DE4915BD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66C48-C9A3-48FE-8BCB-46D81656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84AB2-5811-44B6-851B-DB46042B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9977-2FC2-4BC1-8627-9F2BA6B27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C2677-D3A4-4435-8374-A1E7E2174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8A726-81B6-480A-9F88-74EDC2EE0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967C5-D31B-4BDA-8777-F33016A0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25B81-D515-42C7-971B-C5F523CB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F7D93-C766-4F6F-8588-AEAC2CAC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0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9349-BAC9-4988-A313-58E70865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657B3-8A38-4A93-8EEE-E0F386F32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42C37-EB88-4EC8-AEF2-9A0F01BC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531DF-35D5-4AEE-AC96-52D16B621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03EAA6-3249-44EF-AD9F-585A2CCCE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750207-AF83-4D07-921B-12EA5973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C5941-1A08-4FDC-8F88-96761A46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A4E79-7BB7-4D39-855E-E04C2F0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8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2AD9-68E9-44A2-A598-E1163D0A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8EBD3-F116-4455-AE5C-68FC68D3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C10A5-D3B3-4135-88C6-239B5777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7A5F0-E36C-4A65-9224-3BABFC1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6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3B9DD-0A23-4596-859E-AAD1549C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31FBD-260B-4A23-8E11-42C06B8A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059F9-422D-475C-BFBF-5C1AF276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4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9C33F-004F-4FD7-8D72-42921808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2E557-C0C6-42DE-B9A3-C51A6342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AAAB-466A-4B60-B5C5-EBEC7441C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9E1DA-A358-49AB-8B62-BA21432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6258A-FBAF-4D2F-AE0A-1C23CDEB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34C7E-344C-4D33-9A94-599AACF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8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467E-DD7F-43F9-8281-3897A616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810AE-A49C-4E58-B5FD-B7C4FBAD6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F2AA8-71CF-4F80-B239-61639B10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7EBBE-0DBE-4282-B625-E23CA5D1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465D1-CCA5-4107-AFAE-8F8EFB55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5161D-0553-4765-9F01-FB5462C6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350C6-7ED7-4F8C-A6FD-F6D60CD9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28EDB-356A-4C0D-BBFC-52682A597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D130B-840E-4385-BE9D-5B31B2BD4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84FB-6B3C-4290-B9AF-C99AFFA014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E3943-8081-4A61-B892-53FAFF788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7F085-A933-4759-914A-24DAB92D9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3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6731" y="624254"/>
            <a:ext cx="4853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XUÂN HƯNG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TRUNG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19246" y="1257300"/>
            <a:ext cx="3288323" cy="87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99156" y="1973969"/>
            <a:ext cx="93453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CẤP TRƯỜNG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2815" y="2835354"/>
            <a:ext cx="65883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6" b="99087" l="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20300"/>
            <a:ext cx="2857500" cy="43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47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7919-41BC-4838-AEC8-C46D28BF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346685785352">
            <a:hlinkClick r:id="" action="ppaction://media"/>
            <a:extLst>
              <a:ext uri="{FF2B5EF4-FFF2-40B4-BE49-F238E27FC236}">
                <a16:creationId xmlns:a16="http://schemas.microsoft.com/office/drawing/2014/main" id="{981327B0-0866-43DE-A200-660FA800F7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920123"/>
          </a:xfrm>
        </p:spPr>
      </p:pic>
    </p:spTree>
    <p:extLst>
      <p:ext uri="{BB962C8B-B14F-4D97-AF65-F5344CB8AC3E}">
        <p14:creationId xmlns:p14="http://schemas.microsoft.com/office/powerpoint/2010/main" val="31783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17D9F-A504-4287-A7CC-D10E4424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22D2A-0418-4EDE-9852-596A2DE8B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4811" cy="6932706"/>
          </a:xfrm>
        </p:spPr>
      </p:pic>
      <p:pic>
        <p:nvPicPr>
          <p:cNvPr id="6" name="ĐẢO XA (2)">
            <a:hlinkClick r:id="" action="ppaction://media"/>
            <a:extLst>
              <a:ext uri="{FF2B5EF4-FFF2-40B4-BE49-F238E27FC236}">
                <a16:creationId xmlns:a16="http://schemas.microsoft.com/office/drawing/2014/main" id="{754FE3FA-1242-4240-AD38-2772D4994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4117" y="10503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C56B-B58A-4534-9CDC-69EE605F1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AD4231-1BAE-4F9D-B501-90962A764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Convert_(1) NHẠC CHÀO MC MỞ MÀN CHƯƠNG TRÌNH - SỐ 1 - Organ Channel - YouTube_1">
            <a:hlinkClick r:id="" action="ppaction://media"/>
            <a:extLst>
              <a:ext uri="{FF2B5EF4-FFF2-40B4-BE49-F238E27FC236}">
                <a16:creationId xmlns:a16="http://schemas.microsoft.com/office/drawing/2014/main" id="{88FA3A42-8383-408E-8C17-DBDADDF95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3764" y="21948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3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DAA8-C0B4-4652-AF10-1441B177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BFB07F-8116-487C-80F3-5C73689E4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TRÒ CHƠI">
            <a:hlinkClick r:id="" action="ppaction://media"/>
            <a:extLst>
              <a:ext uri="{FF2B5EF4-FFF2-40B4-BE49-F238E27FC236}">
                <a16:creationId xmlns:a16="http://schemas.microsoft.com/office/drawing/2014/main" id="{EF7FC354-C673-4941-8342-148096CE4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0258" y="1963178"/>
            <a:ext cx="304800" cy="30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831F0D-DBD7-4A17-B55C-0FFC2A586729}"/>
              </a:ext>
            </a:extLst>
          </p:cNvPr>
          <p:cNvSpPr txBox="1"/>
          <p:nvPr/>
        </p:nvSpPr>
        <p:spPr>
          <a:xfrm>
            <a:off x="3299012" y="1744758"/>
            <a:ext cx="589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TIẾT TẤU VUI NHỘN</a:t>
            </a:r>
          </a:p>
        </p:txBody>
      </p:sp>
    </p:spTree>
    <p:extLst>
      <p:ext uri="{BB962C8B-B14F-4D97-AF65-F5344CB8AC3E}">
        <p14:creationId xmlns:p14="http://schemas.microsoft.com/office/powerpoint/2010/main" val="26727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6FD74-4F0D-4246-9DDB-B0FAEC93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83DF97-5860-40E5-A4E4-5DA60EA3A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Convert_Cháu Thương Chú Bộ Đội - Nhạc Thiếu Nhi Hoạt Hình Vui Nhộn_1">
            <a:hlinkClick r:id="" action="ppaction://media"/>
            <a:extLst>
              <a:ext uri="{FF2B5EF4-FFF2-40B4-BE49-F238E27FC236}">
                <a16:creationId xmlns:a16="http://schemas.microsoft.com/office/drawing/2014/main" id="{E37E9EA0-97E7-40A9-AD5E-FB8DA9716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8755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7252-8651-44DA-85F5-EF1DAD4E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02C1BD-48F7-4E9A-88CF-DE7929937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93" y="0"/>
            <a:ext cx="12292935" cy="6914776"/>
          </a:xfrm>
        </p:spPr>
      </p:pic>
      <p:pic>
        <p:nvPicPr>
          <p:cNvPr id="6" name="CHÚNG TÔI LÀ CHIẾN SĨ">
            <a:hlinkClick r:id="" action="ppaction://media"/>
            <a:extLst>
              <a:ext uri="{FF2B5EF4-FFF2-40B4-BE49-F238E27FC236}">
                <a16:creationId xmlns:a16="http://schemas.microsoft.com/office/drawing/2014/main" id="{F3AA0713-72D2-4917-99D2-57E26EB8A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1129" y="635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6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6FF-A97A-4C78-A8A0-03F5C3D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95EE2-33A0-4872-B6D1-00694038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0"/>
            <a:ext cx="12324811" cy="6932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EF37A-7A49-4165-8C8C-D47B38D67F96}"/>
              </a:ext>
            </a:extLst>
          </p:cNvPr>
          <p:cNvSpPr txBox="1"/>
          <p:nvPr/>
        </p:nvSpPr>
        <p:spPr>
          <a:xfrm>
            <a:off x="2964329" y="2040212"/>
            <a:ext cx="688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TÀI NĂNG CHIẾN SĨ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FCD67-8DA5-4CF1-A16F-756642CA2FAC}"/>
              </a:ext>
            </a:extLst>
          </p:cNvPr>
          <p:cNvSpPr txBox="1"/>
          <p:nvPr/>
        </p:nvSpPr>
        <p:spPr>
          <a:xfrm>
            <a:off x="2913528" y="3192358"/>
            <a:ext cx="657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QUÀ TẶNG CHIẾN SĨ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86FD3-EBEC-440E-8C50-FC6E23C65A74}"/>
              </a:ext>
            </a:extLst>
          </p:cNvPr>
          <p:cNvSpPr txBox="1"/>
          <p:nvPr/>
        </p:nvSpPr>
        <p:spPr>
          <a:xfrm>
            <a:off x="2913528" y="4344505"/>
            <a:ext cx="641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 VUI CÙNG CHIẾN SĨ</a:t>
            </a:r>
          </a:p>
        </p:txBody>
      </p:sp>
    </p:spTree>
    <p:extLst>
      <p:ext uri="{BB962C8B-B14F-4D97-AF65-F5344CB8AC3E}">
        <p14:creationId xmlns:p14="http://schemas.microsoft.com/office/powerpoint/2010/main" val="2822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AC4B-0EF9-4032-854B-35DD12FC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C225F5-B6D8-405E-83C1-D37A36ACF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BINGO">
            <a:hlinkClick r:id="" action="ppaction://media"/>
            <a:extLst>
              <a:ext uri="{FF2B5EF4-FFF2-40B4-BE49-F238E27FC236}">
                <a16:creationId xmlns:a16="http://schemas.microsoft.com/office/drawing/2014/main" id="{0760F937-0D6D-4ED9-8F01-3233531DD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8259" y="15382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DBEA4-9A94-4CD7-989F-9E3EF1175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HÚ BỘ ĐỘI">
            <a:hlinkClick r:id="" action="ppaction://media"/>
            <a:extLst>
              <a:ext uri="{FF2B5EF4-FFF2-40B4-BE49-F238E27FC236}">
                <a16:creationId xmlns:a16="http://schemas.microsoft.com/office/drawing/2014/main" id="{F68DB294-72C2-4A56-A0AD-225D464D2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8706" y="10354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DBEA4-9A94-4CD7-989F-9E3EF1175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vert_VIDEO_DOWNLOAD_1766149006989_1766214106553_1">
            <a:hlinkClick r:id="" action="ppaction://media"/>
            <a:extLst>
              <a:ext uri="{FF2B5EF4-FFF2-40B4-BE49-F238E27FC236}">
                <a16:creationId xmlns:a16="http://schemas.microsoft.com/office/drawing/2014/main" id="{9A2A4910-75EE-4C8F-8B9E-74088DE6A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3953" y="1041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794B8-0BEF-464D-A7B1-E68E8229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E6A221-8F20-49E4-B623-A1B1F8B08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67" y="-77928"/>
            <a:ext cx="12488617" cy="6935928"/>
          </a:xfrm>
        </p:spPr>
      </p:pic>
      <p:pic>
        <p:nvPicPr>
          <p:cNvPr id="6" name="Convert_(1) NHẠC CHÀO MC MỞ MÀN CHƯƠNG TRÌNH - SỐ 1 - Organ Channel - YouTube_1">
            <a:hlinkClick r:id="" action="ppaction://media"/>
            <a:extLst>
              <a:ext uri="{FF2B5EF4-FFF2-40B4-BE49-F238E27FC236}">
                <a16:creationId xmlns:a16="http://schemas.microsoft.com/office/drawing/2014/main" id="{D198AD46-55FB-4B69-83DB-864C43641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5388" y="20558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DBEA4-9A94-4CD7-989F-9E3EF1175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HÚ BỘ ĐỘI">
            <a:hlinkClick r:id="" action="ppaction://media"/>
            <a:extLst>
              <a:ext uri="{FF2B5EF4-FFF2-40B4-BE49-F238E27FC236}">
                <a16:creationId xmlns:a16="http://schemas.microsoft.com/office/drawing/2014/main" id="{F68DB294-72C2-4A56-A0AD-225D464D2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2377" y="79636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CD43-7019-4CE1-AEE0-7FF672A2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6CF9E1-E9D4-480D-AEF7-5EF5898A4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41" y="28632"/>
            <a:ext cx="12419630" cy="6829368"/>
          </a:xfrm>
        </p:spPr>
      </p:pic>
      <p:pic>
        <p:nvPicPr>
          <p:cNvPr id="6" name="Convert_(1) NHẠC CHÀO MC MỞ MÀN CHƯƠNG TRÌNH - SỐ 1 - Organ Channel - YouTube_1">
            <a:hlinkClick r:id="" action="ppaction://media"/>
            <a:extLst>
              <a:ext uri="{FF2B5EF4-FFF2-40B4-BE49-F238E27FC236}">
                <a16:creationId xmlns:a16="http://schemas.microsoft.com/office/drawing/2014/main" id="{B6579DAC-812E-4D1A-BB6A-03E252984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1459" y="225583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90</Words>
  <Application>Microsoft Office PowerPoint</Application>
  <PresentationFormat>Widescreen</PresentationFormat>
  <Paragraphs>13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 XT</cp:lastModifiedBy>
  <cp:revision>18</cp:revision>
  <dcterms:created xsi:type="dcterms:W3CDTF">2025-12-19T08:43:23Z</dcterms:created>
  <dcterms:modified xsi:type="dcterms:W3CDTF">2025-12-22T02:01:41Z</dcterms:modified>
</cp:coreProperties>
</file>